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74"/>
  </p:notesMasterIdLst>
  <p:handoutMasterIdLst>
    <p:handoutMasterId r:id="rId75"/>
  </p:handoutMasterIdLst>
  <p:sldIdLst>
    <p:sldId id="478" r:id="rId2"/>
    <p:sldId id="651" r:id="rId3"/>
    <p:sldId id="542" r:id="rId4"/>
    <p:sldId id="656" r:id="rId5"/>
    <p:sldId id="670" r:id="rId6"/>
    <p:sldId id="669" r:id="rId7"/>
    <p:sldId id="673" r:id="rId8"/>
    <p:sldId id="674" r:id="rId9"/>
    <p:sldId id="631" r:id="rId10"/>
    <p:sldId id="617" r:id="rId11"/>
    <p:sldId id="638" r:id="rId12"/>
    <p:sldId id="557" r:id="rId13"/>
    <p:sldId id="560" r:id="rId14"/>
    <p:sldId id="607" r:id="rId15"/>
    <p:sldId id="624" r:id="rId16"/>
    <p:sldId id="655" r:id="rId17"/>
    <p:sldId id="654" r:id="rId18"/>
    <p:sldId id="633" r:id="rId19"/>
    <p:sldId id="632" r:id="rId20"/>
    <p:sldId id="636" r:id="rId21"/>
    <p:sldId id="675" r:id="rId22"/>
    <p:sldId id="677" r:id="rId23"/>
    <p:sldId id="653" r:id="rId24"/>
    <p:sldId id="620" r:id="rId25"/>
    <p:sldId id="672" r:id="rId26"/>
    <p:sldId id="659" r:id="rId27"/>
    <p:sldId id="665" r:id="rId28"/>
    <p:sldId id="660" r:id="rId29"/>
    <p:sldId id="661" r:id="rId30"/>
    <p:sldId id="657" r:id="rId31"/>
    <p:sldId id="608" r:id="rId32"/>
    <p:sldId id="667" r:id="rId33"/>
    <p:sldId id="671" r:id="rId34"/>
    <p:sldId id="626" r:id="rId35"/>
    <p:sldId id="635" r:id="rId36"/>
    <p:sldId id="679" r:id="rId37"/>
    <p:sldId id="619" r:id="rId38"/>
    <p:sldId id="559" r:id="rId39"/>
    <p:sldId id="602" r:id="rId40"/>
    <p:sldId id="621" r:id="rId41"/>
    <p:sldId id="637" r:id="rId42"/>
    <p:sldId id="609" r:id="rId43"/>
    <p:sldId id="628" r:id="rId44"/>
    <p:sldId id="641" r:id="rId45"/>
    <p:sldId id="690" r:id="rId46"/>
    <p:sldId id="676" r:id="rId47"/>
    <p:sldId id="662" r:id="rId48"/>
    <p:sldId id="668" r:id="rId49"/>
    <p:sldId id="506" r:id="rId50"/>
    <p:sldId id="686" r:id="rId51"/>
    <p:sldId id="682" r:id="rId52"/>
    <p:sldId id="681" r:id="rId53"/>
    <p:sldId id="688" r:id="rId54"/>
    <p:sldId id="687" r:id="rId55"/>
    <p:sldId id="689" r:id="rId56"/>
    <p:sldId id="684" r:id="rId57"/>
    <p:sldId id="685" r:id="rId58"/>
    <p:sldId id="625" r:id="rId59"/>
    <p:sldId id="680" r:id="rId60"/>
    <p:sldId id="691" r:id="rId61"/>
    <p:sldId id="692" r:id="rId62"/>
    <p:sldId id="693" r:id="rId63"/>
    <p:sldId id="694" r:id="rId64"/>
    <p:sldId id="696" r:id="rId65"/>
    <p:sldId id="697" r:id="rId66"/>
    <p:sldId id="698" r:id="rId67"/>
    <p:sldId id="699" r:id="rId68"/>
    <p:sldId id="700" r:id="rId69"/>
    <p:sldId id="594" r:id="rId70"/>
    <p:sldId id="666" r:id="rId71"/>
    <p:sldId id="649" r:id="rId72"/>
    <p:sldId id="601" r:id="rId73"/>
  </p:sldIdLst>
  <p:sldSz cx="9144000" cy="6858000" type="screen4x3"/>
  <p:notesSz cx="6797675" cy="9928225"/>
  <p:defaultTextStyle>
    <a:defPPr>
      <a:defRPr lang="en-GB"/>
    </a:defPPr>
    <a:lvl1pPr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5pPr>
    <a:lvl6pPr marL="2286000" algn="l" defTabSz="914400" rtl="0" eaLnBrk="1" latinLnBrk="0" hangingPunct="1">
      <a:defRPr sz="2400" b="1" kern="1200">
        <a:solidFill>
          <a:schemeClr val="tx1"/>
        </a:solidFill>
        <a:latin typeface="Arial" panose="020B0604020202020204" pitchFamily="34" charset="0"/>
        <a:ea typeface="+mn-ea"/>
        <a:cs typeface="+mn-cs"/>
      </a:defRPr>
    </a:lvl6pPr>
    <a:lvl7pPr marL="2743200" algn="l" defTabSz="914400" rtl="0" eaLnBrk="1" latinLnBrk="0" hangingPunct="1">
      <a:defRPr sz="2400" b="1" kern="1200">
        <a:solidFill>
          <a:schemeClr val="tx1"/>
        </a:solidFill>
        <a:latin typeface="Arial" panose="020B0604020202020204" pitchFamily="34" charset="0"/>
        <a:ea typeface="+mn-ea"/>
        <a:cs typeface="+mn-cs"/>
      </a:defRPr>
    </a:lvl7pPr>
    <a:lvl8pPr marL="3200400" algn="l" defTabSz="914400" rtl="0" eaLnBrk="1" latinLnBrk="0" hangingPunct="1">
      <a:defRPr sz="2400" b="1" kern="1200">
        <a:solidFill>
          <a:schemeClr val="tx1"/>
        </a:solidFill>
        <a:latin typeface="Arial" panose="020B0604020202020204" pitchFamily="34" charset="0"/>
        <a:ea typeface="+mn-ea"/>
        <a:cs typeface="+mn-cs"/>
      </a:defRPr>
    </a:lvl8pPr>
    <a:lvl9pPr marL="3657600" algn="l" defTabSz="914400" rtl="0" eaLnBrk="1" latinLnBrk="0" hangingPunct="1">
      <a:defRPr sz="2400" b="1"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99"/>
    <a:srgbClr val="C0C0C0"/>
    <a:srgbClr val="DDDDDD"/>
    <a:srgbClr val="B2B2B2"/>
    <a:srgbClr val="FF9900"/>
    <a:srgbClr val="333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horzBarState="maximized">
    <p:restoredLeft sz="20027" autoAdjust="0"/>
    <p:restoredTop sz="93960" autoAdjust="0"/>
  </p:normalViewPr>
  <p:slideViewPr>
    <p:cSldViewPr>
      <p:cViewPr varScale="1">
        <p:scale>
          <a:sx n="74" d="100"/>
          <a:sy n="74" d="100"/>
        </p:scale>
        <p:origin x="1668" y="66"/>
      </p:cViewPr>
      <p:guideLst>
        <p:guide orient="horz" pos="2160"/>
        <p:guide pos="2880"/>
      </p:guideLst>
    </p:cSldViewPr>
  </p:slideViewPr>
  <p:notesTextViewPr>
    <p:cViewPr>
      <p:scale>
        <a:sx n="100" d="100"/>
        <a:sy n="100" d="100"/>
      </p:scale>
      <p:origin x="0" y="0"/>
    </p:cViewPr>
  </p:notesTextViewPr>
  <p:sorterViewPr>
    <p:cViewPr>
      <p:scale>
        <a:sx n="200" d="100"/>
        <a:sy n="200" d="100"/>
      </p:scale>
      <p:origin x="0" y="0"/>
    </p:cViewPr>
  </p:sorterViewPr>
  <p:notesViewPr>
    <p:cSldViewPr>
      <p:cViewPr varScale="1">
        <p:scale>
          <a:sx n="52" d="100"/>
          <a:sy n="52" d="100"/>
        </p:scale>
        <p:origin x="2958"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4386" name="Rectangle 2">
            <a:extLst>
              <a:ext uri="{FF2B5EF4-FFF2-40B4-BE49-F238E27FC236}">
                <a16:creationId xmlns="" xmlns:a16="http://schemas.microsoft.com/office/drawing/2014/main" id="{361B4C75-7B20-468F-B439-C4105CDA9EAD}"/>
              </a:ext>
            </a:extLst>
          </p:cNvPr>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spcBef>
                <a:spcPct val="0"/>
              </a:spcBef>
              <a:buClrTx/>
              <a:buSzTx/>
              <a:buFontTx/>
              <a:buNone/>
              <a:defRPr sz="1200" b="0">
                <a:latin typeface="Times New Roman" panose="02020603050405020304" pitchFamily="18" charset="0"/>
              </a:defRPr>
            </a:lvl1pPr>
          </a:lstStyle>
          <a:p>
            <a:pPr>
              <a:defRPr/>
            </a:pPr>
            <a:endParaRPr lang="en-US" altLang="en-US" dirty="0"/>
          </a:p>
        </p:txBody>
      </p:sp>
      <p:sp>
        <p:nvSpPr>
          <p:cNvPr id="144387" name="Rectangle 3">
            <a:extLst>
              <a:ext uri="{FF2B5EF4-FFF2-40B4-BE49-F238E27FC236}">
                <a16:creationId xmlns="" xmlns:a16="http://schemas.microsoft.com/office/drawing/2014/main" id="{26853DC6-E56B-4979-973D-03530A4C6324}"/>
              </a:ext>
            </a:extLst>
          </p:cNvPr>
          <p:cNvSpPr>
            <a:spLocks noGrp="1" noChangeArrowheads="1"/>
          </p:cNvSpPr>
          <p:nvPr>
            <p:ph type="dt" sz="quarter" idx="1"/>
          </p:nvPr>
        </p:nvSpPr>
        <p:spPr bwMode="auto">
          <a:xfrm>
            <a:off x="3849688"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ClrTx/>
              <a:buSzTx/>
              <a:buFontTx/>
              <a:buNone/>
              <a:defRPr sz="1200" b="0">
                <a:latin typeface="Times New Roman" panose="02020603050405020304" pitchFamily="18" charset="0"/>
              </a:defRPr>
            </a:lvl1pPr>
          </a:lstStyle>
          <a:p>
            <a:pPr>
              <a:defRPr/>
            </a:pPr>
            <a:endParaRPr lang="en-US" altLang="en-US" dirty="0"/>
          </a:p>
        </p:txBody>
      </p:sp>
      <p:sp>
        <p:nvSpPr>
          <p:cNvPr id="144388" name="Rectangle 4">
            <a:extLst>
              <a:ext uri="{FF2B5EF4-FFF2-40B4-BE49-F238E27FC236}">
                <a16:creationId xmlns="" xmlns:a16="http://schemas.microsoft.com/office/drawing/2014/main" id="{E0136EAF-B717-4864-A300-C084247E4BB9}"/>
              </a:ext>
            </a:extLst>
          </p:cNvPr>
          <p:cNvSpPr>
            <a:spLocks noGrp="1" noChangeArrowheads="1"/>
          </p:cNvSpPr>
          <p:nvPr>
            <p:ph type="ftr" sz="quarter" idx="2"/>
          </p:nvPr>
        </p:nvSpPr>
        <p:spPr bwMode="auto">
          <a:xfrm>
            <a:off x="0" y="942975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spcBef>
                <a:spcPct val="0"/>
              </a:spcBef>
              <a:buClrTx/>
              <a:buSzTx/>
              <a:buFontTx/>
              <a:buNone/>
              <a:defRPr sz="1200" b="0">
                <a:latin typeface="Times New Roman" panose="02020603050405020304" pitchFamily="18" charset="0"/>
              </a:defRPr>
            </a:lvl1pPr>
          </a:lstStyle>
          <a:p>
            <a:pPr>
              <a:defRPr/>
            </a:pPr>
            <a:endParaRPr lang="en-US" altLang="en-US" dirty="0"/>
          </a:p>
        </p:txBody>
      </p:sp>
      <p:sp>
        <p:nvSpPr>
          <p:cNvPr id="144389" name="Rectangle 5">
            <a:extLst>
              <a:ext uri="{FF2B5EF4-FFF2-40B4-BE49-F238E27FC236}">
                <a16:creationId xmlns="" xmlns:a16="http://schemas.microsoft.com/office/drawing/2014/main" id="{97E85068-11AF-4663-B51E-99C6BF5AF3B8}"/>
              </a:ext>
            </a:extLst>
          </p:cNvPr>
          <p:cNvSpPr>
            <a:spLocks noGrp="1" noChangeArrowheads="1"/>
          </p:cNvSpPr>
          <p:nvPr>
            <p:ph type="sldNum" sz="quarter" idx="3"/>
          </p:nvPr>
        </p:nvSpPr>
        <p:spPr bwMode="auto">
          <a:xfrm>
            <a:off x="3849688" y="942975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spcBef>
                <a:spcPct val="0"/>
              </a:spcBef>
              <a:buClrTx/>
              <a:buSzTx/>
              <a:buFontTx/>
              <a:buNone/>
              <a:defRPr sz="1200" b="0">
                <a:latin typeface="Times New Roman" panose="02020603050405020304" pitchFamily="18" charset="0"/>
              </a:defRPr>
            </a:lvl1pPr>
          </a:lstStyle>
          <a:p>
            <a:pPr>
              <a:defRPr/>
            </a:pPr>
            <a:fld id="{AD7ECB46-1F94-4D1D-9E6E-847B90EDBDFB}" type="slidenum">
              <a:rPr lang="en-US" altLang="en-US"/>
              <a:pPr>
                <a:defRPr/>
              </a:pPr>
              <a:t>‹#›</a:t>
            </a:fld>
            <a:endParaRPr lang="en-US" altLang="en-US" dirty="0"/>
          </a:p>
        </p:txBody>
      </p:sp>
    </p:spTree>
    <p:extLst>
      <p:ext uri="{BB962C8B-B14F-4D97-AF65-F5344CB8AC3E}">
        <p14:creationId xmlns:p14="http://schemas.microsoft.com/office/powerpoint/2010/main" val="7368960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 xmlns:a16="http://schemas.microsoft.com/office/drawing/2014/main" id="{0BB90176-6049-4B97-93D7-FD2978932FB0}"/>
              </a:ext>
            </a:extLst>
          </p:cNvPr>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spcBef>
                <a:spcPct val="0"/>
              </a:spcBef>
              <a:buClrTx/>
              <a:buSzTx/>
              <a:buFontTx/>
              <a:buNone/>
              <a:defRPr sz="1200" b="0">
                <a:latin typeface="Times New Roman" panose="02020603050405020304" pitchFamily="18" charset="0"/>
              </a:defRPr>
            </a:lvl1pPr>
          </a:lstStyle>
          <a:p>
            <a:pPr>
              <a:defRPr/>
            </a:pPr>
            <a:endParaRPr lang="en-GB" altLang="en-US" dirty="0"/>
          </a:p>
        </p:txBody>
      </p:sp>
      <p:sp>
        <p:nvSpPr>
          <p:cNvPr id="6147" name="Rectangle 3">
            <a:extLst>
              <a:ext uri="{FF2B5EF4-FFF2-40B4-BE49-F238E27FC236}">
                <a16:creationId xmlns="" xmlns:a16="http://schemas.microsoft.com/office/drawing/2014/main" id="{4755DA11-4792-4426-B5D2-33BC16F93EAD}"/>
              </a:ext>
            </a:extLst>
          </p:cNvPr>
          <p:cNvSpPr>
            <a:spLocks noGrp="1" noChangeArrowheads="1"/>
          </p:cNvSpPr>
          <p:nvPr>
            <p:ph type="dt" idx="1"/>
          </p:nvPr>
        </p:nvSpPr>
        <p:spPr bwMode="auto">
          <a:xfrm>
            <a:off x="3851275"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ClrTx/>
              <a:buSzTx/>
              <a:buFontTx/>
              <a:buNone/>
              <a:defRPr sz="1200" b="0">
                <a:latin typeface="Times New Roman" panose="02020603050405020304" pitchFamily="18" charset="0"/>
              </a:defRPr>
            </a:lvl1pPr>
          </a:lstStyle>
          <a:p>
            <a:pPr>
              <a:defRPr/>
            </a:pPr>
            <a:endParaRPr lang="en-GB" altLang="en-US" dirty="0"/>
          </a:p>
        </p:txBody>
      </p:sp>
      <p:sp>
        <p:nvSpPr>
          <p:cNvPr id="2052" name="Rectangle 4">
            <a:extLst>
              <a:ext uri="{FF2B5EF4-FFF2-40B4-BE49-F238E27FC236}">
                <a16:creationId xmlns="" xmlns:a16="http://schemas.microsoft.com/office/drawing/2014/main" id="{124D3057-E581-4344-94E6-43219D370312}"/>
              </a:ext>
            </a:extLst>
          </p:cNvPr>
          <p:cNvSpPr>
            <a:spLocks noGrp="1" noRot="1" noChangeAspect="1" noChangeArrowheads="1" noTextEdit="1"/>
          </p:cNvSpPr>
          <p:nvPr>
            <p:ph type="sldImg" idx="2"/>
          </p:nvPr>
        </p:nvSpPr>
        <p:spPr bwMode="auto">
          <a:xfrm>
            <a:off x="917575" y="744538"/>
            <a:ext cx="4964113" cy="37226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149" name="Rectangle 5">
            <a:extLst>
              <a:ext uri="{FF2B5EF4-FFF2-40B4-BE49-F238E27FC236}">
                <a16:creationId xmlns="" xmlns:a16="http://schemas.microsoft.com/office/drawing/2014/main" id="{0A8F48ED-8EF5-46D5-8E2F-9EA313F8CD84}"/>
              </a:ext>
            </a:extLst>
          </p:cNvPr>
          <p:cNvSpPr>
            <a:spLocks noGrp="1" noChangeArrowheads="1"/>
          </p:cNvSpPr>
          <p:nvPr>
            <p:ph type="body" sz="quarter" idx="3"/>
          </p:nvPr>
        </p:nvSpPr>
        <p:spPr bwMode="auto">
          <a:xfrm>
            <a:off x="906463" y="4716463"/>
            <a:ext cx="4984750" cy="446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noProof="0"/>
              <a:t>Click to edit Master text styles</a:t>
            </a:r>
          </a:p>
          <a:p>
            <a:pPr lvl="1"/>
            <a:r>
              <a:rPr lang="en-GB" altLang="en-US" noProof="0"/>
              <a:t>Second level</a:t>
            </a:r>
          </a:p>
          <a:p>
            <a:pPr lvl="2"/>
            <a:r>
              <a:rPr lang="en-GB" altLang="en-US" noProof="0"/>
              <a:t>Third level</a:t>
            </a:r>
          </a:p>
          <a:p>
            <a:pPr lvl="3"/>
            <a:r>
              <a:rPr lang="en-GB" altLang="en-US" noProof="0"/>
              <a:t>Fourth level</a:t>
            </a:r>
          </a:p>
          <a:p>
            <a:pPr lvl="4"/>
            <a:r>
              <a:rPr lang="en-GB" altLang="en-US" noProof="0"/>
              <a:t>Fifth level</a:t>
            </a:r>
          </a:p>
        </p:txBody>
      </p:sp>
      <p:sp>
        <p:nvSpPr>
          <p:cNvPr id="6150" name="Rectangle 6">
            <a:extLst>
              <a:ext uri="{FF2B5EF4-FFF2-40B4-BE49-F238E27FC236}">
                <a16:creationId xmlns="" xmlns:a16="http://schemas.microsoft.com/office/drawing/2014/main" id="{70F1823A-DFFF-4074-9905-04D7F8C41216}"/>
              </a:ext>
            </a:extLst>
          </p:cNvPr>
          <p:cNvSpPr>
            <a:spLocks noGrp="1" noChangeArrowheads="1"/>
          </p:cNvSpPr>
          <p:nvPr>
            <p:ph type="ftr" sz="quarter" idx="4"/>
          </p:nvPr>
        </p:nvSpPr>
        <p:spPr bwMode="auto">
          <a:xfrm>
            <a:off x="0" y="9431338"/>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spcBef>
                <a:spcPct val="0"/>
              </a:spcBef>
              <a:buClrTx/>
              <a:buSzTx/>
              <a:buFontTx/>
              <a:buNone/>
              <a:defRPr sz="1200" b="0">
                <a:latin typeface="Times New Roman" panose="02020603050405020304" pitchFamily="18" charset="0"/>
              </a:defRPr>
            </a:lvl1pPr>
          </a:lstStyle>
          <a:p>
            <a:pPr>
              <a:defRPr/>
            </a:pPr>
            <a:endParaRPr lang="en-GB" altLang="en-US" dirty="0"/>
          </a:p>
        </p:txBody>
      </p:sp>
      <p:sp>
        <p:nvSpPr>
          <p:cNvPr id="6151" name="Rectangle 7">
            <a:extLst>
              <a:ext uri="{FF2B5EF4-FFF2-40B4-BE49-F238E27FC236}">
                <a16:creationId xmlns="" xmlns:a16="http://schemas.microsoft.com/office/drawing/2014/main" id="{F00071FD-2273-4F51-863F-7FCA0D0FD9A1}"/>
              </a:ext>
            </a:extLst>
          </p:cNvPr>
          <p:cNvSpPr>
            <a:spLocks noGrp="1" noChangeArrowheads="1"/>
          </p:cNvSpPr>
          <p:nvPr>
            <p:ph type="sldNum" sz="quarter" idx="5"/>
          </p:nvPr>
        </p:nvSpPr>
        <p:spPr bwMode="auto">
          <a:xfrm>
            <a:off x="3851275" y="9431338"/>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spcBef>
                <a:spcPct val="0"/>
              </a:spcBef>
              <a:buClrTx/>
              <a:buSzTx/>
              <a:buFontTx/>
              <a:buNone/>
              <a:defRPr sz="1200" b="0">
                <a:latin typeface="Times New Roman" panose="02020603050405020304" pitchFamily="18" charset="0"/>
              </a:defRPr>
            </a:lvl1pPr>
          </a:lstStyle>
          <a:p>
            <a:pPr>
              <a:defRPr/>
            </a:pPr>
            <a:fld id="{322A35F0-ED50-4CF5-AB8A-690CB94A5C51}" type="slidenum">
              <a:rPr lang="en-GB" altLang="en-US"/>
              <a:pPr>
                <a:defRPr/>
              </a:pPr>
              <a:t>‹#›</a:t>
            </a:fld>
            <a:endParaRPr lang="en-GB" altLang="en-US" dirty="0"/>
          </a:p>
        </p:txBody>
      </p:sp>
    </p:spTree>
    <p:extLst>
      <p:ext uri="{BB962C8B-B14F-4D97-AF65-F5344CB8AC3E}">
        <p14:creationId xmlns:p14="http://schemas.microsoft.com/office/powerpoint/2010/main" val="5450799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 xmlns:a16="http://schemas.microsoft.com/office/drawing/2014/main" id="{DBFEAE72-01E7-47D3-B952-524C2D4B1759}"/>
              </a:ext>
            </a:extLst>
          </p:cNvPr>
          <p:cNvSpPr>
            <a:spLocks noGrp="1" noRot="1" noChangeAspect="1" noTextEdit="1"/>
          </p:cNvSpPr>
          <p:nvPr>
            <p:ph type="sldImg"/>
          </p:nvPr>
        </p:nvSpPr>
        <p:spPr>
          <a:ln/>
        </p:spPr>
      </p:sp>
      <p:sp>
        <p:nvSpPr>
          <p:cNvPr id="29699" name="Notes Placeholder 2">
            <a:extLst>
              <a:ext uri="{FF2B5EF4-FFF2-40B4-BE49-F238E27FC236}">
                <a16:creationId xmlns="" xmlns:a16="http://schemas.microsoft.com/office/drawing/2014/main" id="{F916040C-1982-44FA-B32F-0BE7B813A64E}"/>
              </a:ext>
            </a:extLst>
          </p:cNvPr>
          <p:cNvSpPr>
            <a:spLocks noGrp="1"/>
          </p:cNvSpPr>
          <p:nvPr>
            <p:ph type="body" idx="1"/>
          </p:nvPr>
        </p:nvSpPr>
        <p:spPr>
          <a:noFill/>
        </p:spPr>
        <p:txBody>
          <a:bodyPr/>
          <a:lstStyle/>
          <a:p>
            <a:endParaRPr lang="en-US" altLang="en-US" dirty="0"/>
          </a:p>
        </p:txBody>
      </p:sp>
      <p:sp>
        <p:nvSpPr>
          <p:cNvPr id="29700" name="Slide Number Placeholder 3">
            <a:extLst>
              <a:ext uri="{FF2B5EF4-FFF2-40B4-BE49-F238E27FC236}">
                <a16:creationId xmlns="" xmlns:a16="http://schemas.microsoft.com/office/drawing/2014/main" id="{29BE67F2-D748-4271-97A6-AB49E1B873C6}"/>
              </a:ext>
            </a:extLst>
          </p:cNvPr>
          <p:cNvSpPr>
            <a:spLocks noGrp="1"/>
          </p:cNvSpPr>
          <p:nvPr>
            <p:ph type="sldNum" sz="quarter" idx="5"/>
          </p:nvPr>
        </p:nvSpPr>
        <p:spPr>
          <a:noFill/>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fld id="{BD6E1CFF-F83E-4476-8A08-31F8EF977415}" type="slidenum">
              <a:rPr lang="en-GB" altLang="en-US" sz="1200" b="0" smtClean="0">
                <a:latin typeface="Times New Roman" panose="02020603050405020304" pitchFamily="18" charset="0"/>
              </a:rPr>
              <a:pPr/>
              <a:t>25</a:t>
            </a:fld>
            <a:endParaRPr lang="en-GB" altLang="en-US" sz="1200" b="0" dirty="0">
              <a:latin typeface="Times New Roman" panose="02020603050405020304" pitchFamily="18" charset="0"/>
            </a:endParaRPr>
          </a:p>
        </p:txBody>
      </p:sp>
    </p:spTree>
    <p:extLst>
      <p:ext uri="{BB962C8B-B14F-4D97-AF65-F5344CB8AC3E}">
        <p14:creationId xmlns:p14="http://schemas.microsoft.com/office/powerpoint/2010/main" val="8440589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 xmlns:a16="http://schemas.microsoft.com/office/drawing/2014/main" id="{7BC0DED2-BE7B-4553-AAAD-08672BA15650}"/>
              </a:ext>
            </a:extLst>
          </p:cNvPr>
          <p:cNvSpPr>
            <a:spLocks noGrp="1" noRot="1" noChangeAspect="1" noTextEdit="1"/>
          </p:cNvSpPr>
          <p:nvPr>
            <p:ph type="sldImg"/>
          </p:nvPr>
        </p:nvSpPr>
        <p:spPr>
          <a:ln/>
        </p:spPr>
      </p:sp>
      <p:sp>
        <p:nvSpPr>
          <p:cNvPr id="36867" name="Notes Placeholder 2">
            <a:extLst>
              <a:ext uri="{FF2B5EF4-FFF2-40B4-BE49-F238E27FC236}">
                <a16:creationId xmlns="" xmlns:a16="http://schemas.microsoft.com/office/drawing/2014/main" id="{042EEB0E-23EB-45BC-B3E8-F30B7AF8158F}"/>
              </a:ext>
            </a:extLst>
          </p:cNvPr>
          <p:cNvSpPr>
            <a:spLocks noGrp="1"/>
          </p:cNvSpPr>
          <p:nvPr>
            <p:ph type="body" idx="1"/>
          </p:nvPr>
        </p:nvSpPr>
        <p:spPr>
          <a:noFill/>
        </p:spPr>
        <p:txBody>
          <a:bodyPr/>
          <a:lstStyle/>
          <a:p>
            <a:endParaRPr lang="en-US" altLang="en-US" dirty="0"/>
          </a:p>
        </p:txBody>
      </p:sp>
      <p:sp>
        <p:nvSpPr>
          <p:cNvPr id="36868" name="Slide Number Placeholder 3">
            <a:extLst>
              <a:ext uri="{FF2B5EF4-FFF2-40B4-BE49-F238E27FC236}">
                <a16:creationId xmlns="" xmlns:a16="http://schemas.microsoft.com/office/drawing/2014/main" id="{C1182557-6E70-4EF5-BD14-17678D3A858B}"/>
              </a:ext>
            </a:extLst>
          </p:cNvPr>
          <p:cNvSpPr>
            <a:spLocks noGrp="1"/>
          </p:cNvSpPr>
          <p:nvPr>
            <p:ph type="sldNum" sz="quarter" idx="5"/>
          </p:nvPr>
        </p:nvSpPr>
        <p:spPr>
          <a:noFill/>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fld id="{3BB69C61-5E64-482A-BFF8-4D9B4E74257F}" type="slidenum">
              <a:rPr lang="en-GB" altLang="en-US" sz="1200" b="0" smtClean="0">
                <a:latin typeface="Times New Roman" panose="02020603050405020304" pitchFamily="18" charset="0"/>
              </a:rPr>
              <a:pPr/>
              <a:t>31</a:t>
            </a:fld>
            <a:endParaRPr lang="en-GB" altLang="en-US" sz="1200" b="0" dirty="0">
              <a:latin typeface="Times New Roman" panose="02020603050405020304" pitchFamily="18" charset="0"/>
            </a:endParaRPr>
          </a:p>
        </p:txBody>
      </p:sp>
    </p:spTree>
    <p:extLst>
      <p:ext uri="{BB962C8B-B14F-4D97-AF65-F5344CB8AC3E}">
        <p14:creationId xmlns:p14="http://schemas.microsoft.com/office/powerpoint/2010/main" val="15563312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ChangeArrowheads="1" noTextEdit="1"/>
          </p:cNvSpPr>
          <p:nvPr>
            <p:ph type="sldImg"/>
          </p:nvPr>
        </p:nvSpPr>
        <p:spPr>
          <a:ln/>
        </p:spPr>
      </p:sp>
      <p:sp>
        <p:nvSpPr>
          <p:cNvPr id="21507" name="Notes Placeholder 2"/>
          <p:cNvSpPr>
            <a:spLocks noGrp="1" noChangeArrowheads="1"/>
          </p:cNvSpPr>
          <p:nvPr>
            <p:ph type="body" idx="1"/>
          </p:nvPr>
        </p:nvSpPr>
        <p:spPr>
          <a:noFill/>
        </p:spPr>
        <p:txBody>
          <a:bodyPr/>
          <a:lstStyle/>
          <a:p>
            <a:r>
              <a:rPr lang="en-GB" altLang="en-US" smtClean="0"/>
              <a:t>Good game – first pet name, mother’s maiden name – facebook versions, like Tory MP name – tricked into revealing password retrieval info for things like your bank accounts </a:t>
            </a:r>
          </a:p>
        </p:txBody>
      </p:sp>
      <p:sp>
        <p:nvSpPr>
          <p:cNvPr id="21508" name="Slide Number Placeholder 3"/>
          <p:cNvSpPr>
            <a:spLocks noGrp="1"/>
          </p:cNvSpPr>
          <p:nvPr>
            <p:ph type="sldNum" sz="quarter" idx="5"/>
          </p:nvPr>
        </p:nvSpPr>
        <p:spPr>
          <a:noFill/>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7531C594-27DC-49D8-AA0C-51DA58696EFD}" type="slidenum">
              <a:rPr lang="en-GB" altLang="en-US" sz="1200" smtClean="0">
                <a:latin typeface="Times New Roman" panose="02020603050405020304" pitchFamily="18" charset="0"/>
              </a:rPr>
              <a:pPr/>
              <a:t>63</a:t>
            </a:fld>
            <a:endParaRPr lang="en-GB" altLang="en-US" sz="1200" smtClean="0">
              <a:latin typeface="Times New Roman" panose="02020603050405020304" pitchFamily="18" charset="0"/>
            </a:endParaRPr>
          </a:p>
        </p:txBody>
      </p:sp>
    </p:spTree>
    <p:extLst>
      <p:ext uri="{BB962C8B-B14F-4D97-AF65-F5344CB8AC3E}">
        <p14:creationId xmlns:p14="http://schemas.microsoft.com/office/powerpoint/2010/main" val="23614072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ChangeArrowheads="1" noTextEdit="1"/>
          </p:cNvSpPr>
          <p:nvPr>
            <p:ph type="sldImg"/>
          </p:nvPr>
        </p:nvSpPr>
        <p:spPr>
          <a:ln/>
        </p:spPr>
      </p:sp>
      <p:sp>
        <p:nvSpPr>
          <p:cNvPr id="23555" name="Notes Placeholder 2"/>
          <p:cNvSpPr>
            <a:spLocks noGrp="1" noChangeArrowheads="1"/>
          </p:cNvSpPr>
          <p:nvPr>
            <p:ph type="body" idx="1"/>
          </p:nvPr>
        </p:nvSpPr>
        <p:spPr>
          <a:noFill/>
        </p:spPr>
        <p:txBody>
          <a:bodyPr/>
          <a:lstStyle/>
          <a:p>
            <a:endParaRPr lang="en-US" altLang="en-US" smtClean="0"/>
          </a:p>
        </p:txBody>
      </p:sp>
      <p:sp>
        <p:nvSpPr>
          <p:cNvPr id="23556" name="Slide Number Placeholder 3"/>
          <p:cNvSpPr>
            <a:spLocks noGrp="1"/>
          </p:cNvSpPr>
          <p:nvPr>
            <p:ph type="sldNum" sz="quarter" idx="5"/>
          </p:nvPr>
        </p:nvSpPr>
        <p:spPr>
          <a:noFill/>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954FEC8C-4A12-4186-8CDD-13C31F97E0C1}" type="slidenum">
              <a:rPr lang="en-GB" altLang="en-US" sz="1200" smtClean="0">
                <a:latin typeface="Times New Roman" panose="02020603050405020304" pitchFamily="18" charset="0"/>
              </a:rPr>
              <a:pPr/>
              <a:t>64</a:t>
            </a:fld>
            <a:endParaRPr lang="en-GB" altLang="en-US" sz="1200" smtClean="0">
              <a:latin typeface="Times New Roman" panose="02020603050405020304" pitchFamily="18" charset="0"/>
            </a:endParaRPr>
          </a:p>
        </p:txBody>
      </p:sp>
    </p:spTree>
    <p:extLst>
      <p:ext uri="{BB962C8B-B14F-4D97-AF65-F5344CB8AC3E}">
        <p14:creationId xmlns:p14="http://schemas.microsoft.com/office/powerpoint/2010/main" val="16473056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ChangeArrowheads="1" noTextEdit="1"/>
          </p:cNvSpPr>
          <p:nvPr>
            <p:ph type="sldImg"/>
          </p:nvPr>
        </p:nvSpPr>
        <p:spPr>
          <a:ln/>
        </p:spPr>
      </p:sp>
      <p:sp>
        <p:nvSpPr>
          <p:cNvPr id="25603" name="Notes Placeholder 2"/>
          <p:cNvSpPr>
            <a:spLocks noGrp="1" noChangeArrowheads="1"/>
          </p:cNvSpPr>
          <p:nvPr>
            <p:ph type="body" idx="1"/>
          </p:nvPr>
        </p:nvSpPr>
        <p:spPr>
          <a:noFill/>
        </p:spPr>
        <p:txBody>
          <a:bodyPr/>
          <a:lstStyle/>
          <a:p>
            <a:r>
              <a:rPr lang="en-GB" altLang="en-US" smtClean="0"/>
              <a:t>Being aware</a:t>
            </a:r>
          </a:p>
        </p:txBody>
      </p:sp>
      <p:sp>
        <p:nvSpPr>
          <p:cNvPr id="25604" name="Slide Number Placeholder 3"/>
          <p:cNvSpPr>
            <a:spLocks noGrp="1"/>
          </p:cNvSpPr>
          <p:nvPr>
            <p:ph type="sldNum" sz="quarter" idx="5"/>
          </p:nvPr>
        </p:nvSpPr>
        <p:spPr>
          <a:noFill/>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ED2378C6-7C8D-4534-9457-B546EEED6C94}" type="slidenum">
              <a:rPr lang="en-GB" altLang="en-US" sz="1200" smtClean="0">
                <a:latin typeface="Times New Roman" panose="02020603050405020304" pitchFamily="18" charset="0"/>
              </a:rPr>
              <a:pPr/>
              <a:t>65</a:t>
            </a:fld>
            <a:endParaRPr lang="en-GB" altLang="en-US" sz="1200" smtClean="0">
              <a:latin typeface="Times New Roman" panose="02020603050405020304" pitchFamily="18" charset="0"/>
            </a:endParaRPr>
          </a:p>
        </p:txBody>
      </p:sp>
    </p:spTree>
    <p:extLst>
      <p:ext uri="{BB962C8B-B14F-4D97-AF65-F5344CB8AC3E}">
        <p14:creationId xmlns:p14="http://schemas.microsoft.com/office/powerpoint/2010/main" val="41678530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ChangeArrowheads="1" noTextEdit="1"/>
          </p:cNvSpPr>
          <p:nvPr>
            <p:ph type="sldImg"/>
          </p:nvPr>
        </p:nvSpPr>
        <p:spPr>
          <a:ln/>
        </p:spPr>
      </p:sp>
      <p:sp>
        <p:nvSpPr>
          <p:cNvPr id="28675" name="Notes Placeholder 2"/>
          <p:cNvSpPr>
            <a:spLocks noGrp="1" noChangeArrowheads="1"/>
          </p:cNvSpPr>
          <p:nvPr>
            <p:ph type="body" idx="1"/>
          </p:nvPr>
        </p:nvSpPr>
        <p:spPr>
          <a:noFill/>
        </p:spPr>
        <p:txBody>
          <a:bodyPr/>
          <a:lstStyle/>
          <a:p>
            <a:r>
              <a:rPr lang="en-GB" altLang="en-US" smtClean="0"/>
              <a:t>Responsibility of every employee to be aware of this and to be vigilant. Did you know that GDPR requires employees to provide periodic cyber awareness training?</a:t>
            </a:r>
          </a:p>
        </p:txBody>
      </p:sp>
      <p:sp>
        <p:nvSpPr>
          <p:cNvPr id="28676" name="Slide Number Placeholder 3"/>
          <p:cNvSpPr>
            <a:spLocks noGrp="1"/>
          </p:cNvSpPr>
          <p:nvPr>
            <p:ph type="sldNum" sz="quarter" idx="5"/>
          </p:nvPr>
        </p:nvSpPr>
        <p:spPr>
          <a:noFill/>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76CC05FC-2B33-499A-8E13-C059D3708DD1}" type="slidenum">
              <a:rPr lang="en-GB" altLang="en-US" sz="1200" smtClean="0">
                <a:latin typeface="Times New Roman" panose="02020603050405020304" pitchFamily="18" charset="0"/>
              </a:rPr>
              <a:pPr/>
              <a:t>67</a:t>
            </a:fld>
            <a:endParaRPr lang="en-GB" altLang="en-US" sz="1200" smtClean="0">
              <a:latin typeface="Times New Roman" panose="02020603050405020304" pitchFamily="18" charset="0"/>
            </a:endParaRPr>
          </a:p>
        </p:txBody>
      </p:sp>
    </p:spTree>
    <p:extLst>
      <p:ext uri="{BB962C8B-B14F-4D97-AF65-F5344CB8AC3E}">
        <p14:creationId xmlns:p14="http://schemas.microsoft.com/office/powerpoint/2010/main" val="5561157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3830155124"/>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270407248"/>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81900" y="1143000"/>
            <a:ext cx="1562100" cy="57150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2895600" y="1143000"/>
            <a:ext cx="453390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662988974"/>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260962531"/>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291519216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2895600" y="1143000"/>
            <a:ext cx="2895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943600" y="1143000"/>
            <a:ext cx="2895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107299491"/>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31542744"/>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009047328"/>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516216"/>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761183045"/>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713479776"/>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 xmlns:a16="http://schemas.microsoft.com/office/drawing/2014/main" id="{36D65EE6-0026-4C7E-BC1E-97F6614173C6}"/>
              </a:ext>
            </a:extLst>
          </p:cNvPr>
          <p:cNvSpPr>
            <a:spLocks noGrp="1" noChangeArrowheads="1"/>
          </p:cNvSpPr>
          <p:nvPr>
            <p:ph type="title"/>
          </p:nvPr>
        </p:nvSpPr>
        <p:spPr bwMode="auto">
          <a:xfrm>
            <a:off x="2895600" y="5867400"/>
            <a:ext cx="62484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a:t>Click to edit</a:t>
            </a:r>
          </a:p>
        </p:txBody>
      </p:sp>
      <p:sp>
        <p:nvSpPr>
          <p:cNvPr id="1027" name="Rectangle 3">
            <a:extLst>
              <a:ext uri="{FF2B5EF4-FFF2-40B4-BE49-F238E27FC236}">
                <a16:creationId xmlns="" xmlns:a16="http://schemas.microsoft.com/office/drawing/2014/main" id="{ECBB28C2-6CE0-4FCD-8315-C18584C855CD}"/>
              </a:ext>
            </a:extLst>
          </p:cNvPr>
          <p:cNvSpPr>
            <a:spLocks noGrp="1" noChangeArrowheads="1"/>
          </p:cNvSpPr>
          <p:nvPr>
            <p:ph type="body" idx="1"/>
          </p:nvPr>
        </p:nvSpPr>
        <p:spPr bwMode="auto">
          <a:xfrm>
            <a:off x="2895600" y="1143000"/>
            <a:ext cx="59436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r" rtl="0" eaLnBrk="0" fontAlgn="base" hangingPunct="0">
        <a:spcBef>
          <a:spcPct val="0"/>
        </a:spcBef>
        <a:spcAft>
          <a:spcPct val="0"/>
        </a:spcAft>
        <a:defRPr sz="3600" kern="1200">
          <a:solidFill>
            <a:schemeClr val="tx2"/>
          </a:solidFill>
          <a:latin typeface="+mj-lt"/>
          <a:ea typeface="+mj-ea"/>
          <a:cs typeface="+mj-cs"/>
        </a:defRPr>
      </a:lvl1pPr>
      <a:lvl2pPr algn="r" rtl="0" eaLnBrk="0" fontAlgn="base" hangingPunct="0">
        <a:spcBef>
          <a:spcPct val="0"/>
        </a:spcBef>
        <a:spcAft>
          <a:spcPct val="0"/>
        </a:spcAft>
        <a:defRPr sz="3600">
          <a:solidFill>
            <a:schemeClr val="tx2"/>
          </a:solidFill>
          <a:latin typeface="Arial Black" panose="020B0A04020102020204" pitchFamily="34" charset="0"/>
        </a:defRPr>
      </a:lvl2pPr>
      <a:lvl3pPr algn="r" rtl="0" eaLnBrk="0" fontAlgn="base" hangingPunct="0">
        <a:spcBef>
          <a:spcPct val="0"/>
        </a:spcBef>
        <a:spcAft>
          <a:spcPct val="0"/>
        </a:spcAft>
        <a:defRPr sz="3600">
          <a:solidFill>
            <a:schemeClr val="tx2"/>
          </a:solidFill>
          <a:latin typeface="Arial Black" panose="020B0A04020102020204" pitchFamily="34" charset="0"/>
        </a:defRPr>
      </a:lvl3pPr>
      <a:lvl4pPr algn="r" rtl="0" eaLnBrk="0" fontAlgn="base" hangingPunct="0">
        <a:spcBef>
          <a:spcPct val="0"/>
        </a:spcBef>
        <a:spcAft>
          <a:spcPct val="0"/>
        </a:spcAft>
        <a:defRPr sz="3600">
          <a:solidFill>
            <a:schemeClr val="tx2"/>
          </a:solidFill>
          <a:latin typeface="Arial Black" panose="020B0A04020102020204" pitchFamily="34" charset="0"/>
        </a:defRPr>
      </a:lvl4pPr>
      <a:lvl5pPr algn="r" rtl="0" eaLnBrk="0" fontAlgn="base" hangingPunct="0">
        <a:spcBef>
          <a:spcPct val="0"/>
        </a:spcBef>
        <a:spcAft>
          <a:spcPct val="0"/>
        </a:spcAft>
        <a:defRPr sz="3600">
          <a:solidFill>
            <a:schemeClr val="tx2"/>
          </a:solidFill>
          <a:latin typeface="Arial Black" panose="020B0A04020102020204" pitchFamily="34" charset="0"/>
        </a:defRPr>
      </a:lvl5pPr>
      <a:lvl6pPr marL="457200" algn="r" rtl="0" eaLnBrk="0" fontAlgn="base" hangingPunct="0">
        <a:spcBef>
          <a:spcPct val="0"/>
        </a:spcBef>
        <a:spcAft>
          <a:spcPct val="0"/>
        </a:spcAft>
        <a:defRPr sz="3600">
          <a:solidFill>
            <a:schemeClr val="tx2"/>
          </a:solidFill>
          <a:latin typeface="Arial Black" panose="020B0A04020102020204" pitchFamily="34" charset="0"/>
        </a:defRPr>
      </a:lvl6pPr>
      <a:lvl7pPr marL="914400" algn="r" rtl="0" eaLnBrk="0" fontAlgn="base" hangingPunct="0">
        <a:spcBef>
          <a:spcPct val="0"/>
        </a:spcBef>
        <a:spcAft>
          <a:spcPct val="0"/>
        </a:spcAft>
        <a:defRPr sz="3600">
          <a:solidFill>
            <a:schemeClr val="tx2"/>
          </a:solidFill>
          <a:latin typeface="Arial Black" panose="020B0A04020102020204" pitchFamily="34" charset="0"/>
        </a:defRPr>
      </a:lvl7pPr>
      <a:lvl8pPr marL="1371600" algn="r" rtl="0" eaLnBrk="0" fontAlgn="base" hangingPunct="0">
        <a:spcBef>
          <a:spcPct val="0"/>
        </a:spcBef>
        <a:spcAft>
          <a:spcPct val="0"/>
        </a:spcAft>
        <a:defRPr sz="3600">
          <a:solidFill>
            <a:schemeClr val="tx2"/>
          </a:solidFill>
          <a:latin typeface="Arial Black" panose="020B0A04020102020204" pitchFamily="34" charset="0"/>
        </a:defRPr>
      </a:lvl8pPr>
      <a:lvl9pPr marL="1828800" algn="r" rtl="0" eaLnBrk="0" fontAlgn="base" hangingPunct="0">
        <a:spcBef>
          <a:spcPct val="0"/>
        </a:spcBef>
        <a:spcAft>
          <a:spcPct val="0"/>
        </a:spcAft>
        <a:defRPr sz="3600">
          <a:solidFill>
            <a:schemeClr val="tx2"/>
          </a:solidFill>
          <a:latin typeface="Arial Black" panose="020B0A04020102020204" pitchFamily="34" charset="0"/>
        </a:defRPr>
      </a:lvl9pPr>
    </p:titleStyle>
    <p:bodyStyle>
      <a:lvl1pPr marL="342900" indent="-342900" algn="l" rtl="0" eaLnBrk="0" fontAlgn="base" hangingPunct="0">
        <a:spcBef>
          <a:spcPct val="20000"/>
        </a:spcBef>
        <a:spcAft>
          <a:spcPct val="0"/>
        </a:spcAft>
        <a:buClr>
          <a:srgbClr val="000099"/>
        </a:buClr>
        <a:buChar char="•"/>
        <a:defRPr sz="3600" kern="1200">
          <a:solidFill>
            <a:schemeClr val="tx1"/>
          </a:solidFill>
          <a:latin typeface="+mn-lt"/>
          <a:ea typeface="+mn-ea"/>
          <a:cs typeface="+mn-cs"/>
        </a:defRPr>
      </a:lvl1pPr>
      <a:lvl2pPr marL="742950" indent="-285750" algn="l" rtl="0" eaLnBrk="0" fontAlgn="base" hangingPunct="0">
        <a:spcBef>
          <a:spcPct val="20000"/>
        </a:spcBef>
        <a:spcAft>
          <a:spcPct val="0"/>
        </a:spcAft>
        <a:buClr>
          <a:srgbClr val="000099"/>
        </a:buClr>
        <a:buFont typeface="CommonBullets"/>
        <a:buChar char="&gt;"/>
        <a:defRPr sz="32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000099"/>
        </a:buClr>
        <a:buChar char="•"/>
        <a:defRPr sz="32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000099"/>
        </a:buClr>
        <a:buChar char="–"/>
        <a:defRPr sz="32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000099"/>
        </a:buClr>
        <a:buChar char="»"/>
        <a:defRPr sz="3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 Id="rId5" Type="http://schemas.openxmlformats.org/officeDocument/2006/relationships/image" Target="../media/image59.png"/><Relationship Id="rId4" Type="http://schemas.openxmlformats.org/officeDocument/2006/relationships/image" Target="../media/image58.png"/></Relationships>
</file>

<file path=ppt/slides/_rels/slide57.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a:extLst>
              <a:ext uri="{FF2B5EF4-FFF2-40B4-BE49-F238E27FC236}">
                <a16:creationId xmlns="" xmlns:a16="http://schemas.microsoft.com/office/drawing/2014/main" id="{20116A0A-4B92-40FD-B166-13AF9EAFD3CF}"/>
              </a:ext>
            </a:extLst>
          </p:cNvPr>
          <p:cNvSpPr>
            <a:spLocks noGrp="1" noChangeArrowheads="1"/>
          </p:cNvSpPr>
          <p:nvPr>
            <p:ph type="body" idx="1"/>
          </p:nvPr>
        </p:nvSpPr>
        <p:spPr>
          <a:xfrm>
            <a:off x="3059113" y="765175"/>
            <a:ext cx="5943600" cy="4114800"/>
          </a:xfrm>
        </p:spPr>
        <p:txBody>
          <a:bodyPr/>
          <a:lstStyle/>
          <a:p>
            <a:pPr marL="0" indent="0">
              <a:buFontTx/>
              <a:buNone/>
            </a:pPr>
            <a:r>
              <a:rPr lang="en-GB" altLang="en-US" sz="8000" b="1" dirty="0">
                <a:latin typeface="Calibri" panose="020F0502020204030204" pitchFamily="34" charset="0"/>
                <a:cs typeface="Calibri" panose="020F0502020204030204" pitchFamily="34" charset="0"/>
              </a:rPr>
              <a:t>User Group Meeting </a:t>
            </a:r>
          </a:p>
          <a:p>
            <a:pPr marL="0" indent="0">
              <a:buFontTx/>
              <a:buNone/>
            </a:pPr>
            <a:endParaRPr lang="en-GB" altLang="en-US" sz="4000" b="1" dirty="0">
              <a:latin typeface="Calibri" panose="020F0502020204030204" pitchFamily="34" charset="0"/>
              <a:cs typeface="Calibri" panose="020F0502020204030204" pitchFamily="34" charset="0"/>
            </a:endParaRPr>
          </a:p>
          <a:p>
            <a:pPr marL="0" indent="0">
              <a:buFontTx/>
              <a:buNone/>
            </a:pPr>
            <a:r>
              <a:rPr lang="en-GB" altLang="en-US" sz="4000" b="1" dirty="0">
                <a:latin typeface="Calibri" panose="020F0502020204030204" pitchFamily="34" charset="0"/>
                <a:cs typeface="Calibri" panose="020F0502020204030204" pitchFamily="34" charset="0"/>
              </a:rPr>
              <a:t>November 29</a:t>
            </a:r>
            <a:r>
              <a:rPr lang="en-GB" altLang="en-US" sz="4000" b="1" baseline="30000" dirty="0">
                <a:latin typeface="Calibri" panose="020F0502020204030204" pitchFamily="34" charset="0"/>
                <a:cs typeface="Calibri" panose="020F0502020204030204" pitchFamily="34" charset="0"/>
              </a:rPr>
              <a:t>th</a:t>
            </a:r>
            <a:r>
              <a:rPr lang="en-GB" altLang="en-US" sz="4000" b="1" dirty="0">
                <a:latin typeface="Calibri" panose="020F0502020204030204" pitchFamily="34" charset="0"/>
                <a:cs typeface="Calibri" panose="020F0502020204030204" pitchFamily="34" charset="0"/>
              </a:rPr>
              <a:t> 2018</a:t>
            </a:r>
          </a:p>
          <a:p>
            <a:pPr marL="0" indent="0">
              <a:buFontTx/>
              <a:buNone/>
            </a:pPr>
            <a:endParaRPr lang="en-GB" altLang="en-US"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 xmlns:a16="http://schemas.microsoft.com/office/drawing/2014/main" id="{2F601DEE-41EC-4285-8C63-56FCC3C349A6}"/>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13315" name="Rectangle 14">
            <a:extLst>
              <a:ext uri="{FF2B5EF4-FFF2-40B4-BE49-F238E27FC236}">
                <a16:creationId xmlns="" xmlns:a16="http://schemas.microsoft.com/office/drawing/2014/main" id="{ADD9302C-8E99-4B9C-A80B-3C376CD08CAE}"/>
              </a:ext>
            </a:extLst>
          </p:cNvPr>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lvl1pPr>
              <a:spcBef>
                <a:spcPct val="20000"/>
              </a:spcBef>
              <a:buClr>
                <a:srgbClr val="000099"/>
              </a:buClr>
              <a:buChar char="•"/>
              <a:defRPr sz="3600">
                <a:solidFill>
                  <a:schemeClr val="tx1"/>
                </a:solidFill>
                <a:latin typeface="Arial Narrow" panose="020B0606020202030204" pitchFamily="34" charset="0"/>
              </a:defRPr>
            </a:lvl1pPr>
            <a:lvl2pPr marL="742950" indent="-285750">
              <a:spcBef>
                <a:spcPct val="20000"/>
              </a:spcBef>
              <a:buClr>
                <a:srgbClr val="000099"/>
              </a:buClr>
              <a:buFont typeface="CommonBullets"/>
              <a:buChar char="&gt;"/>
              <a:defRPr sz="3200">
                <a:solidFill>
                  <a:schemeClr val="tx1"/>
                </a:solidFill>
                <a:latin typeface="Arial Narrow" panose="020B0606020202030204" pitchFamily="34" charset="0"/>
              </a:defRPr>
            </a:lvl2pPr>
            <a:lvl3pPr marL="1143000" indent="-228600">
              <a:spcBef>
                <a:spcPct val="20000"/>
              </a:spcBef>
              <a:buClr>
                <a:srgbClr val="000099"/>
              </a:buClr>
              <a:buChar char="•"/>
              <a:defRPr sz="3200">
                <a:solidFill>
                  <a:schemeClr val="tx1"/>
                </a:solidFill>
                <a:latin typeface="Arial Narrow" panose="020B0606020202030204" pitchFamily="34" charset="0"/>
              </a:defRPr>
            </a:lvl3pPr>
            <a:lvl4pPr marL="1600200" indent="-228600">
              <a:spcBef>
                <a:spcPct val="20000"/>
              </a:spcBef>
              <a:buClr>
                <a:srgbClr val="000099"/>
              </a:buClr>
              <a:buChar char="–"/>
              <a:defRPr sz="3200">
                <a:solidFill>
                  <a:schemeClr val="tx1"/>
                </a:solidFill>
                <a:latin typeface="Arial Narrow" panose="020B0606020202030204" pitchFamily="34" charset="0"/>
              </a:defRPr>
            </a:lvl4pPr>
            <a:lvl5pPr marL="2057400" indent="-228600">
              <a:spcBef>
                <a:spcPct val="20000"/>
              </a:spcBef>
              <a:buClr>
                <a:srgbClr val="000099"/>
              </a:buClr>
              <a:buChar char="»"/>
              <a:defRPr sz="3200">
                <a:solidFill>
                  <a:schemeClr val="tx1"/>
                </a:solidFill>
                <a:latin typeface="Arial Narrow" panose="020B0606020202030204" pitchFamily="34" charset="0"/>
              </a:defRPr>
            </a:lvl5pPr>
            <a:lvl6pPr marL="25146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6pPr>
            <a:lvl7pPr marL="29718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7pPr>
            <a:lvl8pPr marL="34290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8pPr>
            <a:lvl9pPr marL="38862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9pPr>
          </a:lstStyle>
          <a:p>
            <a:pPr>
              <a:spcBef>
                <a:spcPct val="0"/>
              </a:spcBef>
              <a:buClrTx/>
              <a:buFontTx/>
              <a:buNone/>
            </a:pPr>
            <a:endParaRPr lang="en-US" altLang="en-US" sz="2400" dirty="0">
              <a:latin typeface="Arial" panose="020B0604020202020204" pitchFamily="34" charset="0"/>
            </a:endParaRPr>
          </a:p>
        </p:txBody>
      </p:sp>
      <p:sp>
        <p:nvSpPr>
          <p:cNvPr id="13316" name="Rectangle 5">
            <a:extLst>
              <a:ext uri="{FF2B5EF4-FFF2-40B4-BE49-F238E27FC236}">
                <a16:creationId xmlns="" xmlns:a16="http://schemas.microsoft.com/office/drawing/2014/main" id="{120A3834-06EB-4B6C-9367-EC3340CAC7DC}"/>
              </a:ext>
            </a:extLst>
          </p:cNvPr>
          <p:cNvSpPr>
            <a:spLocks noChangeArrowheads="1"/>
          </p:cNvSpPr>
          <p:nvPr/>
        </p:nvSpPr>
        <p:spPr bwMode="auto">
          <a:xfrm>
            <a:off x="0" y="27336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lvl1pPr>
              <a:spcBef>
                <a:spcPct val="20000"/>
              </a:spcBef>
              <a:buClr>
                <a:srgbClr val="000099"/>
              </a:buClr>
              <a:buChar char="•"/>
              <a:defRPr sz="3600">
                <a:solidFill>
                  <a:schemeClr val="tx1"/>
                </a:solidFill>
                <a:latin typeface="Arial Narrow" panose="020B0606020202030204" pitchFamily="34" charset="0"/>
              </a:defRPr>
            </a:lvl1pPr>
            <a:lvl2pPr marL="742950" indent="-285750">
              <a:spcBef>
                <a:spcPct val="20000"/>
              </a:spcBef>
              <a:buClr>
                <a:srgbClr val="000099"/>
              </a:buClr>
              <a:buFont typeface="CommonBullets"/>
              <a:buChar char="&gt;"/>
              <a:defRPr sz="3200">
                <a:solidFill>
                  <a:schemeClr val="tx1"/>
                </a:solidFill>
                <a:latin typeface="Arial Narrow" panose="020B0606020202030204" pitchFamily="34" charset="0"/>
              </a:defRPr>
            </a:lvl2pPr>
            <a:lvl3pPr marL="1143000" indent="-228600">
              <a:spcBef>
                <a:spcPct val="20000"/>
              </a:spcBef>
              <a:buClr>
                <a:srgbClr val="000099"/>
              </a:buClr>
              <a:buChar char="•"/>
              <a:defRPr sz="3200">
                <a:solidFill>
                  <a:schemeClr val="tx1"/>
                </a:solidFill>
                <a:latin typeface="Arial Narrow" panose="020B0606020202030204" pitchFamily="34" charset="0"/>
              </a:defRPr>
            </a:lvl3pPr>
            <a:lvl4pPr marL="1600200" indent="-228600">
              <a:spcBef>
                <a:spcPct val="20000"/>
              </a:spcBef>
              <a:buClr>
                <a:srgbClr val="000099"/>
              </a:buClr>
              <a:buChar char="–"/>
              <a:defRPr sz="3200">
                <a:solidFill>
                  <a:schemeClr val="tx1"/>
                </a:solidFill>
                <a:latin typeface="Arial Narrow" panose="020B0606020202030204" pitchFamily="34" charset="0"/>
              </a:defRPr>
            </a:lvl4pPr>
            <a:lvl5pPr marL="2057400" indent="-228600">
              <a:spcBef>
                <a:spcPct val="20000"/>
              </a:spcBef>
              <a:buClr>
                <a:srgbClr val="000099"/>
              </a:buClr>
              <a:buChar char="»"/>
              <a:defRPr sz="3200">
                <a:solidFill>
                  <a:schemeClr val="tx1"/>
                </a:solidFill>
                <a:latin typeface="Arial Narrow" panose="020B0606020202030204" pitchFamily="34" charset="0"/>
              </a:defRPr>
            </a:lvl5pPr>
            <a:lvl6pPr marL="25146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6pPr>
            <a:lvl7pPr marL="29718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7pPr>
            <a:lvl8pPr marL="34290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8pPr>
            <a:lvl9pPr marL="38862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9pPr>
          </a:lstStyle>
          <a:p>
            <a:pPr>
              <a:spcBef>
                <a:spcPct val="0"/>
              </a:spcBef>
              <a:buClrTx/>
              <a:buFontTx/>
              <a:buNone/>
            </a:pPr>
            <a:endParaRPr lang="en-US" altLang="en-US" sz="2400" dirty="0">
              <a:latin typeface="Arial" panose="020B0604020202020204" pitchFamily="34" charset="0"/>
            </a:endParaRPr>
          </a:p>
        </p:txBody>
      </p:sp>
      <p:sp>
        <p:nvSpPr>
          <p:cNvPr id="13317" name="Rectangle 6">
            <a:extLst>
              <a:ext uri="{FF2B5EF4-FFF2-40B4-BE49-F238E27FC236}">
                <a16:creationId xmlns="" xmlns:a16="http://schemas.microsoft.com/office/drawing/2014/main" id="{E5E23718-C208-4D48-B3BC-AE03A279E3A1}"/>
              </a:ext>
            </a:extLst>
          </p:cNvPr>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spAutoFit/>
          </a:bodyPr>
          <a:lstStyle>
            <a:lvl1pPr>
              <a:spcBef>
                <a:spcPct val="20000"/>
              </a:spcBef>
              <a:buClr>
                <a:srgbClr val="000099"/>
              </a:buClr>
              <a:buChar char="•"/>
              <a:defRPr sz="3600">
                <a:solidFill>
                  <a:schemeClr val="tx1"/>
                </a:solidFill>
                <a:latin typeface="Arial Narrow" panose="020B0606020202030204" pitchFamily="34" charset="0"/>
              </a:defRPr>
            </a:lvl1pPr>
            <a:lvl2pPr marL="742950" indent="-285750">
              <a:spcBef>
                <a:spcPct val="20000"/>
              </a:spcBef>
              <a:buClr>
                <a:srgbClr val="000099"/>
              </a:buClr>
              <a:buFont typeface="CommonBullets"/>
              <a:buChar char="&gt;"/>
              <a:defRPr sz="3200">
                <a:solidFill>
                  <a:schemeClr val="tx1"/>
                </a:solidFill>
                <a:latin typeface="Arial Narrow" panose="020B0606020202030204" pitchFamily="34" charset="0"/>
              </a:defRPr>
            </a:lvl2pPr>
            <a:lvl3pPr marL="1143000" indent="-228600">
              <a:spcBef>
                <a:spcPct val="20000"/>
              </a:spcBef>
              <a:buClr>
                <a:srgbClr val="000099"/>
              </a:buClr>
              <a:buChar char="•"/>
              <a:defRPr sz="3200">
                <a:solidFill>
                  <a:schemeClr val="tx1"/>
                </a:solidFill>
                <a:latin typeface="Arial Narrow" panose="020B0606020202030204" pitchFamily="34" charset="0"/>
              </a:defRPr>
            </a:lvl3pPr>
            <a:lvl4pPr marL="1600200" indent="-228600">
              <a:spcBef>
                <a:spcPct val="20000"/>
              </a:spcBef>
              <a:buClr>
                <a:srgbClr val="000099"/>
              </a:buClr>
              <a:buChar char="–"/>
              <a:defRPr sz="3200">
                <a:solidFill>
                  <a:schemeClr val="tx1"/>
                </a:solidFill>
                <a:latin typeface="Arial Narrow" panose="020B0606020202030204" pitchFamily="34" charset="0"/>
              </a:defRPr>
            </a:lvl4pPr>
            <a:lvl5pPr marL="2057400" indent="-228600">
              <a:spcBef>
                <a:spcPct val="20000"/>
              </a:spcBef>
              <a:buClr>
                <a:srgbClr val="000099"/>
              </a:buClr>
              <a:buChar char="»"/>
              <a:defRPr sz="3200">
                <a:solidFill>
                  <a:schemeClr val="tx1"/>
                </a:solidFill>
                <a:latin typeface="Arial Narrow" panose="020B0606020202030204" pitchFamily="34" charset="0"/>
              </a:defRPr>
            </a:lvl5pPr>
            <a:lvl6pPr marL="25146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6pPr>
            <a:lvl7pPr marL="29718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7pPr>
            <a:lvl8pPr marL="34290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8pPr>
            <a:lvl9pPr marL="38862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9pPr>
          </a:lstStyle>
          <a:p>
            <a:pPr>
              <a:spcBef>
                <a:spcPct val="0"/>
              </a:spcBef>
              <a:buClrTx/>
              <a:buFontTx/>
              <a:buNone/>
            </a:pPr>
            <a:endParaRPr lang="en-US" altLang="en-US" sz="2400" dirty="0">
              <a:latin typeface="Arial" panose="020B0604020202020204" pitchFamily="34" charset="0"/>
            </a:endParaRPr>
          </a:p>
        </p:txBody>
      </p:sp>
      <p:sp>
        <p:nvSpPr>
          <p:cNvPr id="13318" name="Rectangle 7">
            <a:extLst>
              <a:ext uri="{FF2B5EF4-FFF2-40B4-BE49-F238E27FC236}">
                <a16:creationId xmlns="" xmlns:a16="http://schemas.microsoft.com/office/drawing/2014/main" id="{9996B79A-0C48-43AC-9A81-A0FDAEDE161F}"/>
              </a:ext>
            </a:extLst>
          </p:cNvPr>
          <p:cNvSpPr>
            <a:spLocks noChangeArrowheads="1"/>
          </p:cNvSpPr>
          <p:nvPr/>
        </p:nvSpPr>
        <p:spPr bwMode="auto">
          <a:xfrm>
            <a:off x="0" y="20097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spAutoFit/>
          </a:bodyPr>
          <a:lstStyle>
            <a:lvl1pPr>
              <a:spcBef>
                <a:spcPct val="20000"/>
              </a:spcBef>
              <a:buClr>
                <a:srgbClr val="000099"/>
              </a:buClr>
              <a:buChar char="•"/>
              <a:defRPr sz="3600">
                <a:solidFill>
                  <a:schemeClr val="tx1"/>
                </a:solidFill>
                <a:latin typeface="Arial Narrow" panose="020B0606020202030204" pitchFamily="34" charset="0"/>
              </a:defRPr>
            </a:lvl1pPr>
            <a:lvl2pPr marL="742950" indent="-285750">
              <a:spcBef>
                <a:spcPct val="20000"/>
              </a:spcBef>
              <a:buClr>
                <a:srgbClr val="000099"/>
              </a:buClr>
              <a:buFont typeface="CommonBullets"/>
              <a:buChar char="&gt;"/>
              <a:defRPr sz="3200">
                <a:solidFill>
                  <a:schemeClr val="tx1"/>
                </a:solidFill>
                <a:latin typeface="Arial Narrow" panose="020B0606020202030204" pitchFamily="34" charset="0"/>
              </a:defRPr>
            </a:lvl2pPr>
            <a:lvl3pPr marL="1143000" indent="-228600">
              <a:spcBef>
                <a:spcPct val="20000"/>
              </a:spcBef>
              <a:buClr>
                <a:srgbClr val="000099"/>
              </a:buClr>
              <a:buChar char="•"/>
              <a:defRPr sz="3200">
                <a:solidFill>
                  <a:schemeClr val="tx1"/>
                </a:solidFill>
                <a:latin typeface="Arial Narrow" panose="020B0606020202030204" pitchFamily="34" charset="0"/>
              </a:defRPr>
            </a:lvl3pPr>
            <a:lvl4pPr marL="1600200" indent="-228600">
              <a:spcBef>
                <a:spcPct val="20000"/>
              </a:spcBef>
              <a:buClr>
                <a:srgbClr val="000099"/>
              </a:buClr>
              <a:buChar char="–"/>
              <a:defRPr sz="3200">
                <a:solidFill>
                  <a:schemeClr val="tx1"/>
                </a:solidFill>
                <a:latin typeface="Arial Narrow" panose="020B0606020202030204" pitchFamily="34" charset="0"/>
              </a:defRPr>
            </a:lvl4pPr>
            <a:lvl5pPr marL="2057400" indent="-228600">
              <a:spcBef>
                <a:spcPct val="20000"/>
              </a:spcBef>
              <a:buClr>
                <a:srgbClr val="000099"/>
              </a:buClr>
              <a:buChar char="»"/>
              <a:defRPr sz="3200">
                <a:solidFill>
                  <a:schemeClr val="tx1"/>
                </a:solidFill>
                <a:latin typeface="Arial Narrow" panose="020B0606020202030204" pitchFamily="34" charset="0"/>
              </a:defRPr>
            </a:lvl5pPr>
            <a:lvl6pPr marL="25146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6pPr>
            <a:lvl7pPr marL="29718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7pPr>
            <a:lvl8pPr marL="34290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8pPr>
            <a:lvl9pPr marL="38862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9pPr>
          </a:lstStyle>
          <a:p>
            <a:pPr>
              <a:spcBef>
                <a:spcPct val="0"/>
              </a:spcBef>
              <a:buClrTx/>
              <a:buFontTx/>
              <a:buNone/>
            </a:pPr>
            <a:endParaRPr lang="en-US" altLang="en-US" sz="2400" dirty="0">
              <a:latin typeface="Arial" panose="020B0604020202020204" pitchFamily="34" charset="0"/>
            </a:endParaRPr>
          </a:p>
        </p:txBody>
      </p:sp>
      <p:sp>
        <p:nvSpPr>
          <p:cNvPr id="13319" name="Rectangle 8">
            <a:extLst>
              <a:ext uri="{FF2B5EF4-FFF2-40B4-BE49-F238E27FC236}">
                <a16:creationId xmlns="" xmlns:a16="http://schemas.microsoft.com/office/drawing/2014/main" id="{A3471317-B9EB-4829-AD8C-842F7B19301F}"/>
              </a:ext>
            </a:extLst>
          </p:cNvPr>
          <p:cNvSpPr>
            <a:spLocks noChangeArrowheads="1"/>
          </p:cNvSpPr>
          <p:nvPr/>
        </p:nvSpPr>
        <p:spPr bwMode="auto">
          <a:xfrm>
            <a:off x="0" y="20097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spAutoFit/>
          </a:bodyPr>
          <a:lstStyle>
            <a:lvl1pPr>
              <a:spcBef>
                <a:spcPct val="20000"/>
              </a:spcBef>
              <a:buClr>
                <a:srgbClr val="000099"/>
              </a:buClr>
              <a:buChar char="•"/>
              <a:defRPr sz="3600">
                <a:solidFill>
                  <a:schemeClr val="tx1"/>
                </a:solidFill>
                <a:latin typeface="Arial Narrow" panose="020B0606020202030204" pitchFamily="34" charset="0"/>
              </a:defRPr>
            </a:lvl1pPr>
            <a:lvl2pPr marL="742950" indent="-285750">
              <a:spcBef>
                <a:spcPct val="20000"/>
              </a:spcBef>
              <a:buClr>
                <a:srgbClr val="000099"/>
              </a:buClr>
              <a:buFont typeface="CommonBullets"/>
              <a:buChar char="&gt;"/>
              <a:defRPr sz="3200">
                <a:solidFill>
                  <a:schemeClr val="tx1"/>
                </a:solidFill>
                <a:latin typeface="Arial Narrow" panose="020B0606020202030204" pitchFamily="34" charset="0"/>
              </a:defRPr>
            </a:lvl2pPr>
            <a:lvl3pPr marL="1143000" indent="-228600">
              <a:spcBef>
                <a:spcPct val="20000"/>
              </a:spcBef>
              <a:buClr>
                <a:srgbClr val="000099"/>
              </a:buClr>
              <a:buChar char="•"/>
              <a:defRPr sz="3200">
                <a:solidFill>
                  <a:schemeClr val="tx1"/>
                </a:solidFill>
                <a:latin typeface="Arial Narrow" panose="020B0606020202030204" pitchFamily="34" charset="0"/>
              </a:defRPr>
            </a:lvl3pPr>
            <a:lvl4pPr marL="1600200" indent="-228600">
              <a:spcBef>
                <a:spcPct val="20000"/>
              </a:spcBef>
              <a:buClr>
                <a:srgbClr val="000099"/>
              </a:buClr>
              <a:buChar char="–"/>
              <a:defRPr sz="3200">
                <a:solidFill>
                  <a:schemeClr val="tx1"/>
                </a:solidFill>
                <a:latin typeface="Arial Narrow" panose="020B0606020202030204" pitchFamily="34" charset="0"/>
              </a:defRPr>
            </a:lvl4pPr>
            <a:lvl5pPr marL="2057400" indent="-228600">
              <a:spcBef>
                <a:spcPct val="20000"/>
              </a:spcBef>
              <a:buClr>
                <a:srgbClr val="000099"/>
              </a:buClr>
              <a:buChar char="»"/>
              <a:defRPr sz="3200">
                <a:solidFill>
                  <a:schemeClr val="tx1"/>
                </a:solidFill>
                <a:latin typeface="Arial Narrow" panose="020B0606020202030204" pitchFamily="34" charset="0"/>
              </a:defRPr>
            </a:lvl5pPr>
            <a:lvl6pPr marL="25146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6pPr>
            <a:lvl7pPr marL="29718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7pPr>
            <a:lvl8pPr marL="34290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8pPr>
            <a:lvl9pPr marL="38862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9pPr>
          </a:lstStyle>
          <a:p>
            <a:pPr>
              <a:spcBef>
                <a:spcPct val="0"/>
              </a:spcBef>
              <a:buClrTx/>
              <a:buFontTx/>
              <a:buNone/>
            </a:pPr>
            <a:endParaRPr lang="en-US" altLang="en-US" sz="2400" dirty="0">
              <a:latin typeface="Arial" panose="020B0604020202020204" pitchFamily="34" charset="0"/>
            </a:endParaRPr>
          </a:p>
        </p:txBody>
      </p:sp>
      <p:sp>
        <p:nvSpPr>
          <p:cNvPr id="13320" name="Rectangle 9">
            <a:extLst>
              <a:ext uri="{FF2B5EF4-FFF2-40B4-BE49-F238E27FC236}">
                <a16:creationId xmlns="" xmlns:a16="http://schemas.microsoft.com/office/drawing/2014/main" id="{0C0B67D5-D816-42E6-A2B6-EE5043774A8D}"/>
              </a:ext>
            </a:extLst>
          </p:cNvPr>
          <p:cNvSpPr>
            <a:spLocks noChangeArrowheads="1"/>
          </p:cNvSpPr>
          <p:nvPr/>
        </p:nvSpPr>
        <p:spPr bwMode="auto">
          <a:xfrm>
            <a:off x="0" y="43053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spAutoFit/>
          </a:bodyPr>
          <a:lstStyle>
            <a:lvl1pPr>
              <a:spcBef>
                <a:spcPct val="20000"/>
              </a:spcBef>
              <a:buClr>
                <a:srgbClr val="000099"/>
              </a:buClr>
              <a:buChar char="•"/>
              <a:defRPr sz="3600">
                <a:solidFill>
                  <a:schemeClr val="tx1"/>
                </a:solidFill>
                <a:latin typeface="Arial Narrow" panose="020B0606020202030204" pitchFamily="34" charset="0"/>
              </a:defRPr>
            </a:lvl1pPr>
            <a:lvl2pPr marL="742950" indent="-285750">
              <a:spcBef>
                <a:spcPct val="20000"/>
              </a:spcBef>
              <a:buClr>
                <a:srgbClr val="000099"/>
              </a:buClr>
              <a:buFont typeface="CommonBullets"/>
              <a:buChar char="&gt;"/>
              <a:defRPr sz="3200">
                <a:solidFill>
                  <a:schemeClr val="tx1"/>
                </a:solidFill>
                <a:latin typeface="Arial Narrow" panose="020B0606020202030204" pitchFamily="34" charset="0"/>
              </a:defRPr>
            </a:lvl2pPr>
            <a:lvl3pPr marL="1143000" indent="-228600">
              <a:spcBef>
                <a:spcPct val="20000"/>
              </a:spcBef>
              <a:buClr>
                <a:srgbClr val="000099"/>
              </a:buClr>
              <a:buChar char="•"/>
              <a:defRPr sz="3200">
                <a:solidFill>
                  <a:schemeClr val="tx1"/>
                </a:solidFill>
                <a:latin typeface="Arial Narrow" panose="020B0606020202030204" pitchFamily="34" charset="0"/>
              </a:defRPr>
            </a:lvl3pPr>
            <a:lvl4pPr marL="1600200" indent="-228600">
              <a:spcBef>
                <a:spcPct val="20000"/>
              </a:spcBef>
              <a:buClr>
                <a:srgbClr val="000099"/>
              </a:buClr>
              <a:buChar char="–"/>
              <a:defRPr sz="3200">
                <a:solidFill>
                  <a:schemeClr val="tx1"/>
                </a:solidFill>
                <a:latin typeface="Arial Narrow" panose="020B0606020202030204" pitchFamily="34" charset="0"/>
              </a:defRPr>
            </a:lvl4pPr>
            <a:lvl5pPr marL="2057400" indent="-228600">
              <a:spcBef>
                <a:spcPct val="20000"/>
              </a:spcBef>
              <a:buClr>
                <a:srgbClr val="000099"/>
              </a:buClr>
              <a:buChar char="»"/>
              <a:defRPr sz="3200">
                <a:solidFill>
                  <a:schemeClr val="tx1"/>
                </a:solidFill>
                <a:latin typeface="Arial Narrow" panose="020B0606020202030204" pitchFamily="34" charset="0"/>
              </a:defRPr>
            </a:lvl5pPr>
            <a:lvl6pPr marL="25146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6pPr>
            <a:lvl7pPr marL="29718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7pPr>
            <a:lvl8pPr marL="34290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8pPr>
            <a:lvl9pPr marL="38862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9pPr>
          </a:lstStyle>
          <a:p>
            <a:pPr>
              <a:spcBef>
                <a:spcPct val="0"/>
              </a:spcBef>
              <a:buClrTx/>
              <a:buFontTx/>
              <a:buNone/>
            </a:pPr>
            <a:endParaRPr lang="en-US" altLang="en-US" sz="2400" dirty="0">
              <a:latin typeface="Arial" panose="020B0604020202020204" pitchFamily="34" charset="0"/>
            </a:endParaRPr>
          </a:p>
        </p:txBody>
      </p:sp>
      <p:sp>
        <p:nvSpPr>
          <p:cNvPr id="13321" name="Rectangle 10">
            <a:extLst>
              <a:ext uri="{FF2B5EF4-FFF2-40B4-BE49-F238E27FC236}">
                <a16:creationId xmlns="" xmlns:a16="http://schemas.microsoft.com/office/drawing/2014/main" id="{8BA84D00-D0C3-46A6-8449-04B36B12BA05}"/>
              </a:ext>
            </a:extLst>
          </p:cNvPr>
          <p:cNvSpPr>
            <a:spLocks noChangeArrowheads="1"/>
          </p:cNvSpPr>
          <p:nvPr/>
        </p:nvSpPr>
        <p:spPr bwMode="auto">
          <a:xfrm>
            <a:off x="2806700" y="1000125"/>
            <a:ext cx="6337300"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rgbClr val="000099"/>
              </a:buClr>
              <a:buChar char="•"/>
              <a:defRPr sz="3600">
                <a:solidFill>
                  <a:schemeClr val="tx1"/>
                </a:solidFill>
                <a:latin typeface="Arial Narrow" panose="020B0606020202030204" pitchFamily="34" charset="0"/>
              </a:defRPr>
            </a:lvl1pPr>
            <a:lvl2pPr marL="742950" indent="-285750">
              <a:spcBef>
                <a:spcPct val="20000"/>
              </a:spcBef>
              <a:buClr>
                <a:srgbClr val="000099"/>
              </a:buClr>
              <a:buFont typeface="CommonBullets"/>
              <a:buChar char="&gt;"/>
              <a:defRPr sz="3200">
                <a:solidFill>
                  <a:schemeClr val="tx1"/>
                </a:solidFill>
                <a:latin typeface="Arial Narrow" panose="020B0606020202030204" pitchFamily="34" charset="0"/>
              </a:defRPr>
            </a:lvl2pPr>
            <a:lvl3pPr marL="1143000" indent="-228600">
              <a:spcBef>
                <a:spcPct val="20000"/>
              </a:spcBef>
              <a:buClr>
                <a:srgbClr val="000099"/>
              </a:buClr>
              <a:buChar char="•"/>
              <a:defRPr sz="3200">
                <a:solidFill>
                  <a:schemeClr val="tx1"/>
                </a:solidFill>
                <a:latin typeface="Arial Narrow" panose="020B0606020202030204" pitchFamily="34" charset="0"/>
              </a:defRPr>
            </a:lvl3pPr>
            <a:lvl4pPr marL="1600200" indent="-228600">
              <a:spcBef>
                <a:spcPct val="20000"/>
              </a:spcBef>
              <a:buClr>
                <a:srgbClr val="000099"/>
              </a:buClr>
              <a:buChar char="–"/>
              <a:defRPr sz="3200">
                <a:solidFill>
                  <a:schemeClr val="tx1"/>
                </a:solidFill>
                <a:latin typeface="Arial Narrow" panose="020B0606020202030204" pitchFamily="34" charset="0"/>
              </a:defRPr>
            </a:lvl4pPr>
            <a:lvl5pPr marL="2057400" indent="-228600">
              <a:spcBef>
                <a:spcPct val="20000"/>
              </a:spcBef>
              <a:buClr>
                <a:srgbClr val="000099"/>
              </a:buClr>
              <a:buChar char="»"/>
              <a:defRPr sz="3200">
                <a:solidFill>
                  <a:schemeClr val="tx1"/>
                </a:solidFill>
                <a:latin typeface="Arial Narrow" panose="020B0606020202030204" pitchFamily="34" charset="0"/>
              </a:defRPr>
            </a:lvl5pPr>
            <a:lvl6pPr marL="25146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6pPr>
            <a:lvl7pPr marL="29718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7pPr>
            <a:lvl8pPr marL="34290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8pPr>
            <a:lvl9pPr marL="38862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9pPr>
          </a:lstStyle>
          <a:p>
            <a:pPr>
              <a:spcBef>
                <a:spcPct val="0"/>
              </a:spcBef>
              <a:buClrTx/>
              <a:buFontTx/>
              <a:buNone/>
            </a:pPr>
            <a:r>
              <a:rPr lang="en-GB" altLang="en-US" sz="1600" u="sng" dirty="0">
                <a:solidFill>
                  <a:srgbClr val="000000"/>
                </a:solidFill>
                <a:latin typeface="Calibri" panose="020F0502020204030204" pitchFamily="34" charset="0"/>
                <a:cs typeface="Calibri" panose="020F0502020204030204" pitchFamily="34" charset="0"/>
              </a:rPr>
              <a:t>Learner Status Details - add ULN column </a:t>
            </a:r>
          </a:p>
          <a:p>
            <a:pPr>
              <a:spcBef>
                <a:spcPct val="0"/>
              </a:spcBef>
              <a:buClrTx/>
              <a:buFontTx/>
              <a:buNone/>
            </a:pPr>
            <a:endParaRPr lang="en-GB" altLang="en-US" sz="1600" dirty="0">
              <a:latin typeface="Calibri" panose="020F0502020204030204" pitchFamily="34" charset="0"/>
              <a:cs typeface="Calibri" panose="020F0502020204030204" pitchFamily="34" charset="0"/>
            </a:endParaRPr>
          </a:p>
          <a:p>
            <a:pPr>
              <a:spcBef>
                <a:spcPct val="0"/>
              </a:spcBef>
              <a:buClrTx/>
              <a:buFontTx/>
              <a:buNone/>
            </a:pPr>
            <a:r>
              <a:rPr lang="en-GB" altLang="en-US" sz="1600" dirty="0">
                <a:solidFill>
                  <a:srgbClr val="000000"/>
                </a:solidFill>
                <a:latin typeface="Calibri" panose="020F0502020204030204" pitchFamily="34" charset="0"/>
                <a:cs typeface="Calibri" panose="020F0502020204030204" pitchFamily="34" charset="0"/>
              </a:rPr>
              <a:t>To improve usability, we have added a new column to this report for ULN</a:t>
            </a:r>
            <a:endParaRPr lang="en-GB" altLang="en-US" sz="1600" dirty="0">
              <a:latin typeface="Calibri" panose="020F0502020204030204" pitchFamily="34" charset="0"/>
              <a:cs typeface="Calibri" panose="020F0502020204030204" pitchFamily="34" charset="0"/>
            </a:endParaRPr>
          </a:p>
          <a:p>
            <a:pPr>
              <a:spcBef>
                <a:spcPct val="0"/>
              </a:spcBef>
              <a:buClrTx/>
              <a:buFontTx/>
              <a:buNone/>
            </a:pPr>
            <a:endParaRPr lang="en-GB" altLang="en-US" sz="2400" dirty="0">
              <a:latin typeface="Arial" panose="020B0604020202020204" pitchFamily="34" charset="0"/>
            </a:endParaRPr>
          </a:p>
        </p:txBody>
      </p:sp>
      <p:pic>
        <p:nvPicPr>
          <p:cNvPr id="13322" name="Picture 1">
            <a:extLst>
              <a:ext uri="{FF2B5EF4-FFF2-40B4-BE49-F238E27FC236}">
                <a16:creationId xmlns="" xmlns:a16="http://schemas.microsoft.com/office/drawing/2014/main" id="{BA72F0F2-6AEF-4F05-B2A7-A66312DFBD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313" y="2200275"/>
            <a:ext cx="5935662" cy="274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3" name="Rectangle 11">
            <a:extLst>
              <a:ext uri="{FF2B5EF4-FFF2-40B4-BE49-F238E27FC236}">
                <a16:creationId xmlns="" xmlns:a16="http://schemas.microsoft.com/office/drawing/2014/main" id="{AB986581-4AAC-48C8-816F-2D223AF7D84B}"/>
              </a:ext>
            </a:extLst>
          </p:cNvPr>
          <p:cNvSpPr>
            <a:spLocks noChangeArrowheads="1"/>
          </p:cNvSpPr>
          <p:nvPr/>
        </p:nvSpPr>
        <p:spPr bwMode="auto">
          <a:xfrm>
            <a:off x="0" y="28670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rgbClr val="000099"/>
              </a:buClr>
              <a:buChar char="•"/>
              <a:defRPr sz="3600">
                <a:solidFill>
                  <a:schemeClr val="tx1"/>
                </a:solidFill>
                <a:latin typeface="Arial Narrow" panose="020B0606020202030204" pitchFamily="34" charset="0"/>
              </a:defRPr>
            </a:lvl1pPr>
            <a:lvl2pPr marL="742950" indent="-285750">
              <a:spcBef>
                <a:spcPct val="20000"/>
              </a:spcBef>
              <a:buClr>
                <a:srgbClr val="000099"/>
              </a:buClr>
              <a:buFont typeface="CommonBullets"/>
              <a:buChar char="&gt;"/>
              <a:defRPr sz="3200">
                <a:solidFill>
                  <a:schemeClr val="tx1"/>
                </a:solidFill>
                <a:latin typeface="Arial Narrow" panose="020B0606020202030204" pitchFamily="34" charset="0"/>
              </a:defRPr>
            </a:lvl2pPr>
            <a:lvl3pPr marL="1143000" indent="-228600">
              <a:spcBef>
                <a:spcPct val="20000"/>
              </a:spcBef>
              <a:buClr>
                <a:srgbClr val="000099"/>
              </a:buClr>
              <a:buChar char="•"/>
              <a:defRPr sz="3200">
                <a:solidFill>
                  <a:schemeClr val="tx1"/>
                </a:solidFill>
                <a:latin typeface="Arial Narrow" panose="020B0606020202030204" pitchFamily="34" charset="0"/>
              </a:defRPr>
            </a:lvl3pPr>
            <a:lvl4pPr marL="1600200" indent="-228600">
              <a:spcBef>
                <a:spcPct val="20000"/>
              </a:spcBef>
              <a:buClr>
                <a:srgbClr val="000099"/>
              </a:buClr>
              <a:buChar char="–"/>
              <a:defRPr sz="3200">
                <a:solidFill>
                  <a:schemeClr val="tx1"/>
                </a:solidFill>
                <a:latin typeface="Arial Narrow" panose="020B0606020202030204" pitchFamily="34" charset="0"/>
              </a:defRPr>
            </a:lvl4pPr>
            <a:lvl5pPr marL="2057400" indent="-228600">
              <a:spcBef>
                <a:spcPct val="20000"/>
              </a:spcBef>
              <a:buClr>
                <a:srgbClr val="000099"/>
              </a:buClr>
              <a:buChar char="»"/>
              <a:defRPr sz="3200">
                <a:solidFill>
                  <a:schemeClr val="tx1"/>
                </a:solidFill>
                <a:latin typeface="Arial Narrow" panose="020B0606020202030204" pitchFamily="34" charset="0"/>
              </a:defRPr>
            </a:lvl5pPr>
            <a:lvl6pPr marL="25146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6pPr>
            <a:lvl7pPr marL="29718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7pPr>
            <a:lvl8pPr marL="34290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8pPr>
            <a:lvl9pPr marL="38862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9pPr>
          </a:lstStyle>
          <a:p>
            <a:pPr>
              <a:spcBef>
                <a:spcPct val="0"/>
              </a:spcBef>
              <a:buClrTx/>
              <a:buFontTx/>
              <a:buNone/>
            </a:pPr>
            <a:endParaRPr lang="en-US" altLang="en-US" sz="2400" dirty="0">
              <a:latin typeface="Arial" panose="020B0604020202020204" pitchFamily="34" charset="0"/>
            </a:endParaRPr>
          </a:p>
        </p:txBody>
      </p:sp>
      <p:sp>
        <p:nvSpPr>
          <p:cNvPr id="13324" name="Rectangle 11">
            <a:extLst>
              <a:ext uri="{FF2B5EF4-FFF2-40B4-BE49-F238E27FC236}">
                <a16:creationId xmlns="" xmlns:a16="http://schemas.microsoft.com/office/drawing/2014/main" id="{02A1DCB4-FA81-4D64-B346-6D295C65D35C}"/>
              </a:ext>
            </a:extLst>
          </p:cNvPr>
          <p:cNvSpPr>
            <a:spLocks noChangeArrowheads="1"/>
          </p:cNvSpPr>
          <p:nvPr/>
        </p:nvSpPr>
        <p:spPr bwMode="auto">
          <a:xfrm>
            <a:off x="4840288" y="3997325"/>
            <a:ext cx="523875" cy="244475"/>
          </a:xfrm>
          <a:prstGeom prst="rect">
            <a:avLst/>
          </a:prstGeom>
          <a:noFill/>
          <a:ln w="3810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algn="ctr">
              <a:spcBef>
                <a:spcPct val="20000"/>
              </a:spcBef>
              <a:buClr>
                <a:srgbClr val="003399"/>
              </a:buClr>
              <a:buSzPct val="125000"/>
              <a:buFontTx/>
              <a:buChar char="•"/>
            </a:pPr>
            <a:endParaRPr lang="en-US" altLang="en-US" dirty="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 xmlns:a16="http://schemas.microsoft.com/office/drawing/2014/main" id="{07582CC0-49AA-4067-B872-577067A370E0}"/>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14339" name="Rectangle 14">
            <a:extLst>
              <a:ext uri="{FF2B5EF4-FFF2-40B4-BE49-F238E27FC236}">
                <a16:creationId xmlns="" xmlns:a16="http://schemas.microsoft.com/office/drawing/2014/main" id="{6E462786-50CB-424F-B44C-2EABBDAD8A80}"/>
              </a:ext>
            </a:extLst>
          </p:cNvPr>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lvl1pPr>
              <a:spcBef>
                <a:spcPct val="20000"/>
              </a:spcBef>
              <a:buClr>
                <a:srgbClr val="000099"/>
              </a:buClr>
              <a:buChar char="•"/>
              <a:defRPr sz="3600">
                <a:solidFill>
                  <a:schemeClr val="tx1"/>
                </a:solidFill>
                <a:latin typeface="Arial Narrow" panose="020B0606020202030204" pitchFamily="34" charset="0"/>
              </a:defRPr>
            </a:lvl1pPr>
            <a:lvl2pPr marL="742950" indent="-285750">
              <a:spcBef>
                <a:spcPct val="20000"/>
              </a:spcBef>
              <a:buClr>
                <a:srgbClr val="000099"/>
              </a:buClr>
              <a:buFont typeface="CommonBullets"/>
              <a:buChar char="&gt;"/>
              <a:defRPr sz="3200">
                <a:solidFill>
                  <a:schemeClr val="tx1"/>
                </a:solidFill>
                <a:latin typeface="Arial Narrow" panose="020B0606020202030204" pitchFamily="34" charset="0"/>
              </a:defRPr>
            </a:lvl2pPr>
            <a:lvl3pPr marL="1143000" indent="-228600">
              <a:spcBef>
                <a:spcPct val="20000"/>
              </a:spcBef>
              <a:buClr>
                <a:srgbClr val="000099"/>
              </a:buClr>
              <a:buChar char="•"/>
              <a:defRPr sz="3200">
                <a:solidFill>
                  <a:schemeClr val="tx1"/>
                </a:solidFill>
                <a:latin typeface="Arial Narrow" panose="020B0606020202030204" pitchFamily="34" charset="0"/>
              </a:defRPr>
            </a:lvl3pPr>
            <a:lvl4pPr marL="1600200" indent="-228600">
              <a:spcBef>
                <a:spcPct val="20000"/>
              </a:spcBef>
              <a:buClr>
                <a:srgbClr val="000099"/>
              </a:buClr>
              <a:buChar char="–"/>
              <a:defRPr sz="3200">
                <a:solidFill>
                  <a:schemeClr val="tx1"/>
                </a:solidFill>
                <a:latin typeface="Arial Narrow" panose="020B0606020202030204" pitchFamily="34" charset="0"/>
              </a:defRPr>
            </a:lvl4pPr>
            <a:lvl5pPr marL="2057400" indent="-228600">
              <a:spcBef>
                <a:spcPct val="20000"/>
              </a:spcBef>
              <a:buClr>
                <a:srgbClr val="000099"/>
              </a:buClr>
              <a:buChar char="»"/>
              <a:defRPr sz="3200">
                <a:solidFill>
                  <a:schemeClr val="tx1"/>
                </a:solidFill>
                <a:latin typeface="Arial Narrow" panose="020B0606020202030204" pitchFamily="34" charset="0"/>
              </a:defRPr>
            </a:lvl5pPr>
            <a:lvl6pPr marL="25146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6pPr>
            <a:lvl7pPr marL="29718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7pPr>
            <a:lvl8pPr marL="34290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8pPr>
            <a:lvl9pPr marL="38862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9pPr>
          </a:lstStyle>
          <a:p>
            <a:pPr>
              <a:spcBef>
                <a:spcPct val="0"/>
              </a:spcBef>
              <a:buClrTx/>
              <a:buFontTx/>
              <a:buNone/>
            </a:pPr>
            <a:endParaRPr lang="en-US" altLang="en-US" sz="2400" dirty="0">
              <a:latin typeface="Arial" panose="020B0604020202020204" pitchFamily="34" charset="0"/>
            </a:endParaRPr>
          </a:p>
        </p:txBody>
      </p:sp>
      <p:sp>
        <p:nvSpPr>
          <p:cNvPr id="14340" name="Rectangle 6">
            <a:extLst>
              <a:ext uri="{FF2B5EF4-FFF2-40B4-BE49-F238E27FC236}">
                <a16:creationId xmlns="" xmlns:a16="http://schemas.microsoft.com/office/drawing/2014/main" id="{075C29ED-34E5-4490-BEC2-7A3FB3999707}"/>
              </a:ext>
            </a:extLst>
          </p:cNvPr>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spAutoFit/>
          </a:bodyPr>
          <a:lstStyle>
            <a:lvl1pPr>
              <a:spcBef>
                <a:spcPct val="20000"/>
              </a:spcBef>
              <a:buClr>
                <a:srgbClr val="000099"/>
              </a:buClr>
              <a:buChar char="•"/>
              <a:defRPr sz="3600">
                <a:solidFill>
                  <a:schemeClr val="tx1"/>
                </a:solidFill>
                <a:latin typeface="Arial Narrow" panose="020B0606020202030204" pitchFamily="34" charset="0"/>
              </a:defRPr>
            </a:lvl1pPr>
            <a:lvl2pPr marL="742950" indent="-285750">
              <a:spcBef>
                <a:spcPct val="20000"/>
              </a:spcBef>
              <a:buClr>
                <a:srgbClr val="000099"/>
              </a:buClr>
              <a:buFont typeface="CommonBullets"/>
              <a:buChar char="&gt;"/>
              <a:defRPr sz="3200">
                <a:solidFill>
                  <a:schemeClr val="tx1"/>
                </a:solidFill>
                <a:latin typeface="Arial Narrow" panose="020B0606020202030204" pitchFamily="34" charset="0"/>
              </a:defRPr>
            </a:lvl2pPr>
            <a:lvl3pPr marL="1143000" indent="-228600">
              <a:spcBef>
                <a:spcPct val="20000"/>
              </a:spcBef>
              <a:buClr>
                <a:srgbClr val="000099"/>
              </a:buClr>
              <a:buChar char="•"/>
              <a:defRPr sz="3200">
                <a:solidFill>
                  <a:schemeClr val="tx1"/>
                </a:solidFill>
                <a:latin typeface="Arial Narrow" panose="020B0606020202030204" pitchFamily="34" charset="0"/>
              </a:defRPr>
            </a:lvl3pPr>
            <a:lvl4pPr marL="1600200" indent="-228600">
              <a:spcBef>
                <a:spcPct val="20000"/>
              </a:spcBef>
              <a:buClr>
                <a:srgbClr val="000099"/>
              </a:buClr>
              <a:buChar char="–"/>
              <a:defRPr sz="3200">
                <a:solidFill>
                  <a:schemeClr val="tx1"/>
                </a:solidFill>
                <a:latin typeface="Arial Narrow" panose="020B0606020202030204" pitchFamily="34" charset="0"/>
              </a:defRPr>
            </a:lvl4pPr>
            <a:lvl5pPr marL="2057400" indent="-228600">
              <a:spcBef>
                <a:spcPct val="20000"/>
              </a:spcBef>
              <a:buClr>
                <a:srgbClr val="000099"/>
              </a:buClr>
              <a:buChar char="»"/>
              <a:defRPr sz="3200">
                <a:solidFill>
                  <a:schemeClr val="tx1"/>
                </a:solidFill>
                <a:latin typeface="Arial Narrow" panose="020B0606020202030204" pitchFamily="34" charset="0"/>
              </a:defRPr>
            </a:lvl5pPr>
            <a:lvl6pPr marL="25146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6pPr>
            <a:lvl7pPr marL="29718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7pPr>
            <a:lvl8pPr marL="34290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8pPr>
            <a:lvl9pPr marL="38862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9pPr>
          </a:lstStyle>
          <a:p>
            <a:pPr>
              <a:spcBef>
                <a:spcPct val="0"/>
              </a:spcBef>
              <a:buClrTx/>
              <a:buFontTx/>
              <a:buNone/>
            </a:pPr>
            <a:endParaRPr lang="en-US" altLang="en-US" sz="2400" dirty="0">
              <a:latin typeface="Arial" panose="020B0604020202020204" pitchFamily="34" charset="0"/>
            </a:endParaRPr>
          </a:p>
        </p:txBody>
      </p:sp>
      <p:sp>
        <p:nvSpPr>
          <p:cNvPr id="14341" name="Rectangle 7">
            <a:extLst>
              <a:ext uri="{FF2B5EF4-FFF2-40B4-BE49-F238E27FC236}">
                <a16:creationId xmlns="" xmlns:a16="http://schemas.microsoft.com/office/drawing/2014/main" id="{501E21FA-A2BE-42A3-A6AB-37BE671847CC}"/>
              </a:ext>
            </a:extLst>
          </p:cNvPr>
          <p:cNvSpPr>
            <a:spLocks noChangeArrowheads="1"/>
          </p:cNvSpPr>
          <p:nvPr/>
        </p:nvSpPr>
        <p:spPr bwMode="auto">
          <a:xfrm>
            <a:off x="0" y="20097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spAutoFit/>
          </a:bodyPr>
          <a:lstStyle>
            <a:lvl1pPr>
              <a:spcBef>
                <a:spcPct val="20000"/>
              </a:spcBef>
              <a:buClr>
                <a:srgbClr val="000099"/>
              </a:buClr>
              <a:buChar char="•"/>
              <a:defRPr sz="3600">
                <a:solidFill>
                  <a:schemeClr val="tx1"/>
                </a:solidFill>
                <a:latin typeface="Arial Narrow" panose="020B0606020202030204" pitchFamily="34" charset="0"/>
              </a:defRPr>
            </a:lvl1pPr>
            <a:lvl2pPr marL="742950" indent="-285750">
              <a:spcBef>
                <a:spcPct val="20000"/>
              </a:spcBef>
              <a:buClr>
                <a:srgbClr val="000099"/>
              </a:buClr>
              <a:buFont typeface="CommonBullets"/>
              <a:buChar char="&gt;"/>
              <a:defRPr sz="3200">
                <a:solidFill>
                  <a:schemeClr val="tx1"/>
                </a:solidFill>
                <a:latin typeface="Arial Narrow" panose="020B0606020202030204" pitchFamily="34" charset="0"/>
              </a:defRPr>
            </a:lvl2pPr>
            <a:lvl3pPr marL="1143000" indent="-228600">
              <a:spcBef>
                <a:spcPct val="20000"/>
              </a:spcBef>
              <a:buClr>
                <a:srgbClr val="000099"/>
              </a:buClr>
              <a:buChar char="•"/>
              <a:defRPr sz="3200">
                <a:solidFill>
                  <a:schemeClr val="tx1"/>
                </a:solidFill>
                <a:latin typeface="Arial Narrow" panose="020B0606020202030204" pitchFamily="34" charset="0"/>
              </a:defRPr>
            </a:lvl3pPr>
            <a:lvl4pPr marL="1600200" indent="-228600">
              <a:spcBef>
                <a:spcPct val="20000"/>
              </a:spcBef>
              <a:buClr>
                <a:srgbClr val="000099"/>
              </a:buClr>
              <a:buChar char="–"/>
              <a:defRPr sz="3200">
                <a:solidFill>
                  <a:schemeClr val="tx1"/>
                </a:solidFill>
                <a:latin typeface="Arial Narrow" panose="020B0606020202030204" pitchFamily="34" charset="0"/>
              </a:defRPr>
            </a:lvl4pPr>
            <a:lvl5pPr marL="2057400" indent="-228600">
              <a:spcBef>
                <a:spcPct val="20000"/>
              </a:spcBef>
              <a:buClr>
                <a:srgbClr val="000099"/>
              </a:buClr>
              <a:buChar char="»"/>
              <a:defRPr sz="3200">
                <a:solidFill>
                  <a:schemeClr val="tx1"/>
                </a:solidFill>
                <a:latin typeface="Arial Narrow" panose="020B0606020202030204" pitchFamily="34" charset="0"/>
              </a:defRPr>
            </a:lvl5pPr>
            <a:lvl6pPr marL="25146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6pPr>
            <a:lvl7pPr marL="29718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7pPr>
            <a:lvl8pPr marL="34290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8pPr>
            <a:lvl9pPr marL="38862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9pPr>
          </a:lstStyle>
          <a:p>
            <a:pPr>
              <a:spcBef>
                <a:spcPct val="0"/>
              </a:spcBef>
              <a:buClrTx/>
              <a:buFontTx/>
              <a:buNone/>
            </a:pPr>
            <a:endParaRPr lang="en-US" altLang="en-US" sz="2400" dirty="0">
              <a:latin typeface="Arial" panose="020B0604020202020204" pitchFamily="34" charset="0"/>
            </a:endParaRPr>
          </a:p>
        </p:txBody>
      </p:sp>
      <p:sp>
        <p:nvSpPr>
          <p:cNvPr id="14342" name="Rectangle 8">
            <a:extLst>
              <a:ext uri="{FF2B5EF4-FFF2-40B4-BE49-F238E27FC236}">
                <a16:creationId xmlns="" xmlns:a16="http://schemas.microsoft.com/office/drawing/2014/main" id="{2FC3AD17-7361-44F4-9B07-2E18F788FC3C}"/>
              </a:ext>
            </a:extLst>
          </p:cNvPr>
          <p:cNvSpPr>
            <a:spLocks noChangeArrowheads="1"/>
          </p:cNvSpPr>
          <p:nvPr/>
        </p:nvSpPr>
        <p:spPr bwMode="auto">
          <a:xfrm>
            <a:off x="0" y="20097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spAutoFit/>
          </a:bodyPr>
          <a:lstStyle>
            <a:lvl1pPr>
              <a:spcBef>
                <a:spcPct val="20000"/>
              </a:spcBef>
              <a:buClr>
                <a:srgbClr val="000099"/>
              </a:buClr>
              <a:buChar char="•"/>
              <a:defRPr sz="3600">
                <a:solidFill>
                  <a:schemeClr val="tx1"/>
                </a:solidFill>
                <a:latin typeface="Arial Narrow" panose="020B0606020202030204" pitchFamily="34" charset="0"/>
              </a:defRPr>
            </a:lvl1pPr>
            <a:lvl2pPr marL="742950" indent="-285750">
              <a:spcBef>
                <a:spcPct val="20000"/>
              </a:spcBef>
              <a:buClr>
                <a:srgbClr val="000099"/>
              </a:buClr>
              <a:buFont typeface="CommonBullets"/>
              <a:buChar char="&gt;"/>
              <a:defRPr sz="3200">
                <a:solidFill>
                  <a:schemeClr val="tx1"/>
                </a:solidFill>
                <a:latin typeface="Arial Narrow" panose="020B0606020202030204" pitchFamily="34" charset="0"/>
              </a:defRPr>
            </a:lvl2pPr>
            <a:lvl3pPr marL="1143000" indent="-228600">
              <a:spcBef>
                <a:spcPct val="20000"/>
              </a:spcBef>
              <a:buClr>
                <a:srgbClr val="000099"/>
              </a:buClr>
              <a:buChar char="•"/>
              <a:defRPr sz="3200">
                <a:solidFill>
                  <a:schemeClr val="tx1"/>
                </a:solidFill>
                <a:latin typeface="Arial Narrow" panose="020B0606020202030204" pitchFamily="34" charset="0"/>
              </a:defRPr>
            </a:lvl3pPr>
            <a:lvl4pPr marL="1600200" indent="-228600">
              <a:spcBef>
                <a:spcPct val="20000"/>
              </a:spcBef>
              <a:buClr>
                <a:srgbClr val="000099"/>
              </a:buClr>
              <a:buChar char="–"/>
              <a:defRPr sz="3200">
                <a:solidFill>
                  <a:schemeClr val="tx1"/>
                </a:solidFill>
                <a:latin typeface="Arial Narrow" panose="020B0606020202030204" pitchFamily="34" charset="0"/>
              </a:defRPr>
            </a:lvl4pPr>
            <a:lvl5pPr marL="2057400" indent="-228600">
              <a:spcBef>
                <a:spcPct val="20000"/>
              </a:spcBef>
              <a:buClr>
                <a:srgbClr val="000099"/>
              </a:buClr>
              <a:buChar char="»"/>
              <a:defRPr sz="3200">
                <a:solidFill>
                  <a:schemeClr val="tx1"/>
                </a:solidFill>
                <a:latin typeface="Arial Narrow" panose="020B0606020202030204" pitchFamily="34" charset="0"/>
              </a:defRPr>
            </a:lvl5pPr>
            <a:lvl6pPr marL="25146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6pPr>
            <a:lvl7pPr marL="29718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7pPr>
            <a:lvl8pPr marL="34290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8pPr>
            <a:lvl9pPr marL="38862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9pPr>
          </a:lstStyle>
          <a:p>
            <a:pPr>
              <a:spcBef>
                <a:spcPct val="0"/>
              </a:spcBef>
              <a:buClrTx/>
              <a:buFontTx/>
              <a:buNone/>
            </a:pPr>
            <a:endParaRPr lang="en-US" altLang="en-US" sz="2400" dirty="0">
              <a:latin typeface="Arial" panose="020B0604020202020204" pitchFamily="34" charset="0"/>
            </a:endParaRPr>
          </a:p>
        </p:txBody>
      </p:sp>
      <p:sp>
        <p:nvSpPr>
          <p:cNvPr id="14343" name="Rectangle 9">
            <a:extLst>
              <a:ext uri="{FF2B5EF4-FFF2-40B4-BE49-F238E27FC236}">
                <a16:creationId xmlns="" xmlns:a16="http://schemas.microsoft.com/office/drawing/2014/main" id="{93467A30-76BB-4C9E-A6FF-DE61E8E56291}"/>
              </a:ext>
            </a:extLst>
          </p:cNvPr>
          <p:cNvSpPr>
            <a:spLocks noChangeArrowheads="1"/>
          </p:cNvSpPr>
          <p:nvPr/>
        </p:nvSpPr>
        <p:spPr bwMode="auto">
          <a:xfrm>
            <a:off x="0" y="43053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spAutoFit/>
          </a:bodyPr>
          <a:lstStyle>
            <a:lvl1pPr>
              <a:spcBef>
                <a:spcPct val="20000"/>
              </a:spcBef>
              <a:buClr>
                <a:srgbClr val="000099"/>
              </a:buClr>
              <a:buChar char="•"/>
              <a:defRPr sz="3600">
                <a:solidFill>
                  <a:schemeClr val="tx1"/>
                </a:solidFill>
                <a:latin typeface="Arial Narrow" panose="020B0606020202030204" pitchFamily="34" charset="0"/>
              </a:defRPr>
            </a:lvl1pPr>
            <a:lvl2pPr marL="742950" indent="-285750">
              <a:spcBef>
                <a:spcPct val="20000"/>
              </a:spcBef>
              <a:buClr>
                <a:srgbClr val="000099"/>
              </a:buClr>
              <a:buFont typeface="CommonBullets"/>
              <a:buChar char="&gt;"/>
              <a:defRPr sz="3200">
                <a:solidFill>
                  <a:schemeClr val="tx1"/>
                </a:solidFill>
                <a:latin typeface="Arial Narrow" panose="020B0606020202030204" pitchFamily="34" charset="0"/>
              </a:defRPr>
            </a:lvl2pPr>
            <a:lvl3pPr marL="1143000" indent="-228600">
              <a:spcBef>
                <a:spcPct val="20000"/>
              </a:spcBef>
              <a:buClr>
                <a:srgbClr val="000099"/>
              </a:buClr>
              <a:buChar char="•"/>
              <a:defRPr sz="3200">
                <a:solidFill>
                  <a:schemeClr val="tx1"/>
                </a:solidFill>
                <a:latin typeface="Arial Narrow" panose="020B0606020202030204" pitchFamily="34" charset="0"/>
              </a:defRPr>
            </a:lvl3pPr>
            <a:lvl4pPr marL="1600200" indent="-228600">
              <a:spcBef>
                <a:spcPct val="20000"/>
              </a:spcBef>
              <a:buClr>
                <a:srgbClr val="000099"/>
              </a:buClr>
              <a:buChar char="–"/>
              <a:defRPr sz="3200">
                <a:solidFill>
                  <a:schemeClr val="tx1"/>
                </a:solidFill>
                <a:latin typeface="Arial Narrow" panose="020B0606020202030204" pitchFamily="34" charset="0"/>
              </a:defRPr>
            </a:lvl4pPr>
            <a:lvl5pPr marL="2057400" indent="-228600">
              <a:spcBef>
                <a:spcPct val="20000"/>
              </a:spcBef>
              <a:buClr>
                <a:srgbClr val="000099"/>
              </a:buClr>
              <a:buChar char="»"/>
              <a:defRPr sz="3200">
                <a:solidFill>
                  <a:schemeClr val="tx1"/>
                </a:solidFill>
                <a:latin typeface="Arial Narrow" panose="020B0606020202030204" pitchFamily="34" charset="0"/>
              </a:defRPr>
            </a:lvl5pPr>
            <a:lvl6pPr marL="25146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6pPr>
            <a:lvl7pPr marL="29718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7pPr>
            <a:lvl8pPr marL="34290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8pPr>
            <a:lvl9pPr marL="38862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9pPr>
          </a:lstStyle>
          <a:p>
            <a:pPr>
              <a:spcBef>
                <a:spcPct val="0"/>
              </a:spcBef>
              <a:buClrTx/>
              <a:buFontTx/>
              <a:buNone/>
            </a:pPr>
            <a:endParaRPr lang="en-US" altLang="en-US" sz="2400" dirty="0">
              <a:latin typeface="Arial" panose="020B0604020202020204" pitchFamily="34" charset="0"/>
            </a:endParaRPr>
          </a:p>
        </p:txBody>
      </p:sp>
      <p:pic>
        <p:nvPicPr>
          <p:cNvPr id="14344" name="Picture 67">
            <a:extLst>
              <a:ext uri="{FF2B5EF4-FFF2-40B4-BE49-F238E27FC236}">
                <a16:creationId xmlns="" xmlns:a16="http://schemas.microsoft.com/office/drawing/2014/main" id="{C8F43A38-406E-49D4-B68E-61CEE71D3C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22026"/>
          <a:stretch>
            <a:fillRect/>
          </a:stretch>
        </p:blipFill>
        <p:spPr bwMode="auto">
          <a:xfrm>
            <a:off x="2874963" y="3860800"/>
            <a:ext cx="5014912" cy="222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3">
            <a:extLst>
              <a:ext uri="{FF2B5EF4-FFF2-40B4-BE49-F238E27FC236}">
                <a16:creationId xmlns="" xmlns:a16="http://schemas.microsoft.com/office/drawing/2014/main" id="{61A35FFD-2C59-45E0-B512-8B196B0D0A94}"/>
              </a:ext>
            </a:extLst>
          </p:cNvPr>
          <p:cNvSpPr>
            <a:spLocks noChangeArrowheads="1"/>
          </p:cNvSpPr>
          <p:nvPr/>
        </p:nvSpPr>
        <p:spPr bwMode="auto">
          <a:xfrm>
            <a:off x="2874963" y="639763"/>
            <a:ext cx="6264275" cy="341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defRPr/>
            </a:pPr>
            <a:r>
              <a:rPr lang="en-GB" altLang="en-US" sz="1600" u="sng" dirty="0">
                <a:solidFill>
                  <a:srgbClr val="000000"/>
                </a:solidFill>
                <a:latin typeface="Calibri" panose="020F0502020204030204" pitchFamily="34" charset="0"/>
                <a:ea typeface="Calibri" panose="020F0502020204030204" pitchFamily="34" charset="0"/>
                <a:cs typeface="Calibri" panose="020F0502020204030204" pitchFamily="34" charset="0"/>
              </a:rPr>
              <a:t>New Report - Learner activity log entries</a:t>
            </a:r>
          </a:p>
          <a:p>
            <a:pPr>
              <a:defRPr/>
            </a:pPr>
            <a:endParaRPr lang="en-GB" altLang="en-US" sz="1600" dirty="0">
              <a:latin typeface="Calibri" panose="020F0502020204030204" pitchFamily="34" charset="0"/>
              <a:cs typeface="Calibri" panose="020F0502020204030204" pitchFamily="34" charset="0"/>
            </a:endParaRPr>
          </a:p>
          <a:p>
            <a:pPr>
              <a:defRPr/>
            </a:pPr>
            <a:r>
              <a:rPr lang="en-GB" altLang="en-US" sz="1600" dirty="0">
                <a:solidFill>
                  <a:srgbClr val="000000"/>
                </a:solidFill>
                <a:latin typeface="Calibri" panose="020F0502020204030204" pitchFamily="34" charset="0"/>
                <a:ea typeface="Calibri" panose="020F0502020204030204" pitchFamily="34" charset="0"/>
                <a:cs typeface="Calibri" panose="020F0502020204030204" pitchFamily="34" charset="0"/>
              </a:rPr>
              <a:t>We have created a new report called Learner activity log entries to show additional information, namely:</a:t>
            </a:r>
            <a:endParaRPr lang="en-GB" altLang="en-US" sz="16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defRPr/>
            </a:pPr>
            <a:r>
              <a:rPr lang="en-GB" altLang="en-US" sz="1600" dirty="0">
                <a:solidFill>
                  <a:srgbClr val="000000"/>
                </a:solidFill>
                <a:latin typeface="Calibri" panose="020F0502020204030204" pitchFamily="34" charset="0"/>
                <a:ea typeface="Calibri" panose="020F0502020204030204" pitchFamily="34" charset="0"/>
                <a:cs typeface="Calibri" panose="020F0502020204030204" pitchFamily="34" charset="0"/>
              </a:rPr>
              <a:t>Number of logs in the Learner Activity Log (regardless of who logged them)</a:t>
            </a:r>
          </a:p>
          <a:p>
            <a:pPr marL="285750" indent="-285750">
              <a:buFont typeface="Arial" panose="020B0604020202020204" pitchFamily="34" charset="0"/>
              <a:buChar char="•"/>
              <a:defRPr/>
            </a:pPr>
            <a:r>
              <a:rPr lang="en-GB" altLang="en-US" sz="1600" dirty="0">
                <a:solidFill>
                  <a:srgbClr val="000000"/>
                </a:solidFill>
                <a:latin typeface="Calibri" panose="020F0502020204030204" pitchFamily="34" charset="0"/>
                <a:ea typeface="Calibri" panose="020F0502020204030204" pitchFamily="34" charset="0"/>
                <a:cs typeface="Calibri" panose="020F0502020204030204" pitchFamily="34" charset="0"/>
              </a:rPr>
              <a:t>Number of logs added by learner</a:t>
            </a:r>
          </a:p>
          <a:p>
            <a:pPr marL="285750" indent="-285750">
              <a:buFont typeface="Arial" panose="020B0604020202020204" pitchFamily="34" charset="0"/>
              <a:buChar char="•"/>
              <a:defRPr/>
            </a:pPr>
            <a:r>
              <a:rPr lang="en-GB" altLang="en-US" sz="1600" dirty="0">
                <a:solidFill>
                  <a:srgbClr val="000000"/>
                </a:solidFill>
                <a:latin typeface="Calibri" panose="020F0502020204030204" pitchFamily="34" charset="0"/>
                <a:ea typeface="Calibri" panose="020F0502020204030204" pitchFamily="34" charset="0"/>
                <a:cs typeface="Calibri" panose="020F0502020204030204" pitchFamily="34" charset="0"/>
              </a:rPr>
              <a:t>Number of logs added by assessor</a:t>
            </a:r>
            <a:endParaRPr lang="en-GB" altLang="en-US" sz="16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defRPr/>
            </a:pPr>
            <a:r>
              <a:rPr lang="en-GB" altLang="en-US" sz="1600" dirty="0">
                <a:solidFill>
                  <a:srgbClr val="000000"/>
                </a:solidFill>
                <a:latin typeface="Calibri" panose="020F0502020204030204" pitchFamily="34" charset="0"/>
                <a:ea typeface="Calibri" panose="020F0502020204030204" pitchFamily="34" charset="0"/>
                <a:cs typeface="Calibri" panose="020F0502020204030204" pitchFamily="34" charset="0"/>
              </a:rPr>
              <a:t>Number of logs added by IQA</a:t>
            </a:r>
            <a:endParaRPr lang="en-GB" altLang="en-US" sz="16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defRPr/>
            </a:pPr>
            <a:r>
              <a:rPr lang="en-GB" altLang="en-US" sz="1600" dirty="0">
                <a:solidFill>
                  <a:srgbClr val="000000"/>
                </a:solidFill>
                <a:latin typeface="Calibri" panose="020F0502020204030204" pitchFamily="34" charset="0"/>
                <a:ea typeface="Calibri" panose="020F0502020204030204" pitchFamily="34" charset="0"/>
                <a:cs typeface="Calibri" panose="020F0502020204030204" pitchFamily="34" charset="0"/>
              </a:rPr>
              <a:t>Number of logs added by EQA</a:t>
            </a:r>
            <a:endParaRPr lang="en-GB" altLang="en-US" sz="1600" dirty="0">
              <a:latin typeface="Calibri" panose="020F0502020204030204" pitchFamily="34" charset="0"/>
              <a:cs typeface="Calibri" panose="020F0502020204030204" pitchFamily="34" charset="0"/>
            </a:endParaRPr>
          </a:p>
          <a:p>
            <a:pPr>
              <a:defRPr/>
            </a:pPr>
            <a:r>
              <a:rPr lang="en-GB" altLang="en-US" sz="1600" dirty="0">
                <a:solidFill>
                  <a:srgbClr val="000000"/>
                </a:solidFill>
                <a:latin typeface="Calibri" panose="020F0502020204030204" pitchFamily="34" charset="0"/>
                <a:ea typeface="Calibri" panose="020F0502020204030204" pitchFamily="34" charset="0"/>
                <a:cs typeface="Calibri" panose="020F0502020204030204" pitchFamily="34" charset="0"/>
              </a:rPr>
              <a:t>This report is available in “view” and also “download” form and is available to Centre Admin, Assessor, IQA, Line Manager and OSU.</a:t>
            </a:r>
            <a:endParaRPr lang="en-GB" altLang="en-US" sz="1600" dirty="0">
              <a:latin typeface="Calibri" panose="020F0502020204030204" pitchFamily="34" charset="0"/>
              <a:cs typeface="Calibri" panose="020F0502020204030204" pitchFamily="34" charset="0"/>
            </a:endParaRPr>
          </a:p>
          <a:p>
            <a:pPr>
              <a:defRPr/>
            </a:pPr>
            <a:endParaRPr lang="en-GB" altLang="en-US" dirty="0"/>
          </a:p>
        </p:txBody>
      </p:sp>
      <p:sp>
        <p:nvSpPr>
          <p:cNvPr id="14346" name="Rectangle 14">
            <a:extLst>
              <a:ext uri="{FF2B5EF4-FFF2-40B4-BE49-F238E27FC236}">
                <a16:creationId xmlns="" xmlns:a16="http://schemas.microsoft.com/office/drawing/2014/main" id="{528413B1-D9E3-457C-B8F5-014E785B8C0D}"/>
              </a:ext>
            </a:extLst>
          </p:cNvPr>
          <p:cNvSpPr>
            <a:spLocks noChangeArrowheads="1"/>
          </p:cNvSpPr>
          <p:nvPr/>
        </p:nvSpPr>
        <p:spPr bwMode="auto">
          <a:xfrm>
            <a:off x="0" y="3429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rgbClr val="000099"/>
              </a:buClr>
              <a:buChar char="•"/>
              <a:defRPr sz="3600">
                <a:solidFill>
                  <a:schemeClr val="tx1"/>
                </a:solidFill>
                <a:latin typeface="Arial Narrow" panose="020B0606020202030204" pitchFamily="34" charset="0"/>
              </a:defRPr>
            </a:lvl1pPr>
            <a:lvl2pPr marL="742950" indent="-285750">
              <a:spcBef>
                <a:spcPct val="20000"/>
              </a:spcBef>
              <a:buClr>
                <a:srgbClr val="000099"/>
              </a:buClr>
              <a:buFont typeface="CommonBullets"/>
              <a:buChar char="&gt;"/>
              <a:defRPr sz="3200">
                <a:solidFill>
                  <a:schemeClr val="tx1"/>
                </a:solidFill>
                <a:latin typeface="Arial Narrow" panose="020B0606020202030204" pitchFamily="34" charset="0"/>
              </a:defRPr>
            </a:lvl2pPr>
            <a:lvl3pPr marL="1143000" indent="-228600">
              <a:spcBef>
                <a:spcPct val="20000"/>
              </a:spcBef>
              <a:buClr>
                <a:srgbClr val="000099"/>
              </a:buClr>
              <a:buChar char="•"/>
              <a:defRPr sz="3200">
                <a:solidFill>
                  <a:schemeClr val="tx1"/>
                </a:solidFill>
                <a:latin typeface="Arial Narrow" panose="020B0606020202030204" pitchFamily="34" charset="0"/>
              </a:defRPr>
            </a:lvl3pPr>
            <a:lvl4pPr marL="1600200" indent="-228600">
              <a:spcBef>
                <a:spcPct val="20000"/>
              </a:spcBef>
              <a:buClr>
                <a:srgbClr val="000099"/>
              </a:buClr>
              <a:buChar char="–"/>
              <a:defRPr sz="3200">
                <a:solidFill>
                  <a:schemeClr val="tx1"/>
                </a:solidFill>
                <a:latin typeface="Arial Narrow" panose="020B0606020202030204" pitchFamily="34" charset="0"/>
              </a:defRPr>
            </a:lvl4pPr>
            <a:lvl5pPr marL="2057400" indent="-228600">
              <a:spcBef>
                <a:spcPct val="20000"/>
              </a:spcBef>
              <a:buClr>
                <a:srgbClr val="000099"/>
              </a:buClr>
              <a:buChar char="»"/>
              <a:defRPr sz="3200">
                <a:solidFill>
                  <a:schemeClr val="tx1"/>
                </a:solidFill>
                <a:latin typeface="Arial Narrow" panose="020B0606020202030204" pitchFamily="34" charset="0"/>
              </a:defRPr>
            </a:lvl5pPr>
            <a:lvl6pPr marL="25146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6pPr>
            <a:lvl7pPr marL="29718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7pPr>
            <a:lvl8pPr marL="34290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8pPr>
            <a:lvl9pPr marL="38862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9pPr>
          </a:lstStyle>
          <a:p>
            <a:pPr>
              <a:spcBef>
                <a:spcPct val="0"/>
              </a:spcBef>
              <a:buClrTx/>
              <a:buFontTx/>
              <a:buNone/>
            </a:pPr>
            <a:endParaRPr lang="en-US" altLang="en-US" sz="2400" dirty="0">
              <a:latin typeface="Arial" panose="020B0604020202020204" pitchFamily="34" charset="0"/>
            </a:endParaRPr>
          </a:p>
        </p:txBody>
      </p:sp>
      <p:sp>
        <p:nvSpPr>
          <p:cNvPr id="14347" name="Rectangle 15">
            <a:extLst>
              <a:ext uri="{FF2B5EF4-FFF2-40B4-BE49-F238E27FC236}">
                <a16:creationId xmlns="" xmlns:a16="http://schemas.microsoft.com/office/drawing/2014/main" id="{C1482EAC-E8F8-40C8-8341-529FDBB03EC6}"/>
              </a:ext>
            </a:extLst>
          </p:cNvPr>
          <p:cNvSpPr>
            <a:spLocks noChangeArrowheads="1"/>
          </p:cNvSpPr>
          <p:nvPr/>
        </p:nvSpPr>
        <p:spPr bwMode="auto">
          <a:xfrm>
            <a:off x="0" y="66865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rgbClr val="000099"/>
              </a:buClr>
              <a:buChar char="•"/>
              <a:defRPr sz="3600">
                <a:solidFill>
                  <a:schemeClr val="tx1"/>
                </a:solidFill>
                <a:latin typeface="Arial Narrow" panose="020B0606020202030204" pitchFamily="34" charset="0"/>
              </a:defRPr>
            </a:lvl1pPr>
            <a:lvl2pPr marL="742950" indent="-285750">
              <a:spcBef>
                <a:spcPct val="20000"/>
              </a:spcBef>
              <a:buClr>
                <a:srgbClr val="000099"/>
              </a:buClr>
              <a:buFont typeface="CommonBullets"/>
              <a:buChar char="&gt;"/>
              <a:defRPr sz="3200">
                <a:solidFill>
                  <a:schemeClr val="tx1"/>
                </a:solidFill>
                <a:latin typeface="Arial Narrow" panose="020B0606020202030204" pitchFamily="34" charset="0"/>
              </a:defRPr>
            </a:lvl2pPr>
            <a:lvl3pPr marL="1143000" indent="-228600">
              <a:spcBef>
                <a:spcPct val="20000"/>
              </a:spcBef>
              <a:buClr>
                <a:srgbClr val="000099"/>
              </a:buClr>
              <a:buChar char="•"/>
              <a:defRPr sz="3200">
                <a:solidFill>
                  <a:schemeClr val="tx1"/>
                </a:solidFill>
                <a:latin typeface="Arial Narrow" panose="020B0606020202030204" pitchFamily="34" charset="0"/>
              </a:defRPr>
            </a:lvl3pPr>
            <a:lvl4pPr marL="1600200" indent="-228600">
              <a:spcBef>
                <a:spcPct val="20000"/>
              </a:spcBef>
              <a:buClr>
                <a:srgbClr val="000099"/>
              </a:buClr>
              <a:buChar char="–"/>
              <a:defRPr sz="3200">
                <a:solidFill>
                  <a:schemeClr val="tx1"/>
                </a:solidFill>
                <a:latin typeface="Arial Narrow" panose="020B0606020202030204" pitchFamily="34" charset="0"/>
              </a:defRPr>
            </a:lvl4pPr>
            <a:lvl5pPr marL="2057400" indent="-228600">
              <a:spcBef>
                <a:spcPct val="20000"/>
              </a:spcBef>
              <a:buClr>
                <a:srgbClr val="000099"/>
              </a:buClr>
              <a:buChar char="»"/>
              <a:defRPr sz="3200">
                <a:solidFill>
                  <a:schemeClr val="tx1"/>
                </a:solidFill>
                <a:latin typeface="Arial Narrow" panose="020B0606020202030204" pitchFamily="34" charset="0"/>
              </a:defRPr>
            </a:lvl5pPr>
            <a:lvl6pPr marL="25146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6pPr>
            <a:lvl7pPr marL="29718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7pPr>
            <a:lvl8pPr marL="34290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8pPr>
            <a:lvl9pPr marL="38862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9pPr>
          </a:lstStyle>
          <a:p>
            <a:pPr>
              <a:spcBef>
                <a:spcPct val="0"/>
              </a:spcBef>
              <a:buClrTx/>
              <a:buFontTx/>
              <a:buNone/>
            </a:pPr>
            <a:endParaRPr lang="en-US" altLang="en-US" sz="2400" dirty="0">
              <a:latin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 xmlns:a16="http://schemas.microsoft.com/office/drawing/2014/main" id="{57570E6E-ED34-4D16-ACD4-59EC6BE5A0C2}"/>
              </a:ext>
            </a:extLst>
          </p:cNvPr>
          <p:cNvSpPr>
            <a:spLocks noGrp="1" noChangeArrowheads="1"/>
          </p:cNvSpPr>
          <p:nvPr>
            <p:ph type="title"/>
          </p:nvPr>
        </p:nvSpPr>
        <p:spPr>
          <a:xfrm>
            <a:off x="2895600" y="5967413"/>
            <a:ext cx="6248400" cy="990600"/>
          </a:xfrm>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15363" name="Rectangle 14">
            <a:extLst>
              <a:ext uri="{FF2B5EF4-FFF2-40B4-BE49-F238E27FC236}">
                <a16:creationId xmlns="" xmlns:a16="http://schemas.microsoft.com/office/drawing/2014/main" id="{D8E34419-4B2C-469B-B386-C8C2E942EEF1}"/>
              </a:ext>
            </a:extLst>
          </p:cNvPr>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rgbClr val="000099"/>
              </a:buClr>
              <a:buChar char="•"/>
              <a:defRPr sz="3600">
                <a:solidFill>
                  <a:schemeClr val="tx1"/>
                </a:solidFill>
                <a:latin typeface="Arial Narrow" panose="020B0606020202030204" pitchFamily="34" charset="0"/>
              </a:defRPr>
            </a:lvl1pPr>
            <a:lvl2pPr marL="742950" indent="-285750">
              <a:spcBef>
                <a:spcPct val="20000"/>
              </a:spcBef>
              <a:buClr>
                <a:srgbClr val="000099"/>
              </a:buClr>
              <a:buFont typeface="CommonBullets"/>
              <a:buChar char="&gt;"/>
              <a:defRPr sz="3200">
                <a:solidFill>
                  <a:schemeClr val="tx1"/>
                </a:solidFill>
                <a:latin typeface="Arial Narrow" panose="020B0606020202030204" pitchFamily="34" charset="0"/>
              </a:defRPr>
            </a:lvl2pPr>
            <a:lvl3pPr marL="1143000" indent="-228600">
              <a:spcBef>
                <a:spcPct val="20000"/>
              </a:spcBef>
              <a:buClr>
                <a:srgbClr val="000099"/>
              </a:buClr>
              <a:buChar char="•"/>
              <a:defRPr sz="3200">
                <a:solidFill>
                  <a:schemeClr val="tx1"/>
                </a:solidFill>
                <a:latin typeface="Arial Narrow" panose="020B0606020202030204" pitchFamily="34" charset="0"/>
              </a:defRPr>
            </a:lvl3pPr>
            <a:lvl4pPr marL="1600200" indent="-228600">
              <a:spcBef>
                <a:spcPct val="20000"/>
              </a:spcBef>
              <a:buClr>
                <a:srgbClr val="000099"/>
              </a:buClr>
              <a:buChar char="–"/>
              <a:defRPr sz="3200">
                <a:solidFill>
                  <a:schemeClr val="tx1"/>
                </a:solidFill>
                <a:latin typeface="Arial Narrow" panose="020B0606020202030204" pitchFamily="34" charset="0"/>
              </a:defRPr>
            </a:lvl4pPr>
            <a:lvl5pPr marL="2057400" indent="-228600">
              <a:spcBef>
                <a:spcPct val="20000"/>
              </a:spcBef>
              <a:buClr>
                <a:srgbClr val="000099"/>
              </a:buClr>
              <a:buChar char="»"/>
              <a:defRPr sz="3200">
                <a:solidFill>
                  <a:schemeClr val="tx1"/>
                </a:solidFill>
                <a:latin typeface="Arial Narrow" panose="020B0606020202030204" pitchFamily="34" charset="0"/>
              </a:defRPr>
            </a:lvl5pPr>
            <a:lvl6pPr marL="25146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6pPr>
            <a:lvl7pPr marL="29718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7pPr>
            <a:lvl8pPr marL="34290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8pPr>
            <a:lvl9pPr marL="38862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9pPr>
          </a:lstStyle>
          <a:p>
            <a:pPr>
              <a:spcBef>
                <a:spcPct val="0"/>
              </a:spcBef>
              <a:buClrTx/>
              <a:buFontTx/>
              <a:buNone/>
            </a:pPr>
            <a:endParaRPr lang="en-US" altLang="en-US" sz="2400" dirty="0">
              <a:latin typeface="Arial" panose="020B0604020202020204" pitchFamily="34" charset="0"/>
            </a:endParaRPr>
          </a:p>
        </p:txBody>
      </p:sp>
      <p:sp>
        <p:nvSpPr>
          <p:cNvPr id="15364" name="Rectangle 16">
            <a:extLst>
              <a:ext uri="{FF2B5EF4-FFF2-40B4-BE49-F238E27FC236}">
                <a16:creationId xmlns="" xmlns:a16="http://schemas.microsoft.com/office/drawing/2014/main" id="{3C68B250-279F-4B18-9E1F-D1A4CCBC76B4}"/>
              </a:ext>
            </a:extLst>
          </p:cNvPr>
          <p:cNvSpPr>
            <a:spLocks noChangeArrowheads="1"/>
          </p:cNvSpPr>
          <p:nvPr/>
        </p:nvSpPr>
        <p:spPr bwMode="auto">
          <a:xfrm>
            <a:off x="0" y="28289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rgbClr val="000099"/>
              </a:buClr>
              <a:buChar char="•"/>
              <a:defRPr sz="3600">
                <a:solidFill>
                  <a:schemeClr val="tx1"/>
                </a:solidFill>
                <a:latin typeface="Arial Narrow" panose="020B0606020202030204" pitchFamily="34" charset="0"/>
              </a:defRPr>
            </a:lvl1pPr>
            <a:lvl2pPr marL="742950" indent="-285750">
              <a:spcBef>
                <a:spcPct val="20000"/>
              </a:spcBef>
              <a:buClr>
                <a:srgbClr val="000099"/>
              </a:buClr>
              <a:buFont typeface="CommonBullets"/>
              <a:buChar char="&gt;"/>
              <a:defRPr sz="3200">
                <a:solidFill>
                  <a:schemeClr val="tx1"/>
                </a:solidFill>
                <a:latin typeface="Arial Narrow" panose="020B0606020202030204" pitchFamily="34" charset="0"/>
              </a:defRPr>
            </a:lvl2pPr>
            <a:lvl3pPr marL="1143000" indent="-228600">
              <a:spcBef>
                <a:spcPct val="20000"/>
              </a:spcBef>
              <a:buClr>
                <a:srgbClr val="000099"/>
              </a:buClr>
              <a:buChar char="•"/>
              <a:defRPr sz="3200">
                <a:solidFill>
                  <a:schemeClr val="tx1"/>
                </a:solidFill>
                <a:latin typeface="Arial Narrow" panose="020B0606020202030204" pitchFamily="34" charset="0"/>
              </a:defRPr>
            </a:lvl3pPr>
            <a:lvl4pPr marL="1600200" indent="-228600">
              <a:spcBef>
                <a:spcPct val="20000"/>
              </a:spcBef>
              <a:buClr>
                <a:srgbClr val="000099"/>
              </a:buClr>
              <a:buChar char="–"/>
              <a:defRPr sz="3200">
                <a:solidFill>
                  <a:schemeClr val="tx1"/>
                </a:solidFill>
                <a:latin typeface="Arial Narrow" panose="020B0606020202030204" pitchFamily="34" charset="0"/>
              </a:defRPr>
            </a:lvl4pPr>
            <a:lvl5pPr marL="2057400" indent="-228600">
              <a:spcBef>
                <a:spcPct val="20000"/>
              </a:spcBef>
              <a:buClr>
                <a:srgbClr val="000099"/>
              </a:buClr>
              <a:buChar char="»"/>
              <a:defRPr sz="3200">
                <a:solidFill>
                  <a:schemeClr val="tx1"/>
                </a:solidFill>
                <a:latin typeface="Arial Narrow" panose="020B0606020202030204" pitchFamily="34" charset="0"/>
              </a:defRPr>
            </a:lvl5pPr>
            <a:lvl6pPr marL="25146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6pPr>
            <a:lvl7pPr marL="29718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7pPr>
            <a:lvl8pPr marL="34290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8pPr>
            <a:lvl9pPr marL="38862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9pPr>
          </a:lstStyle>
          <a:p>
            <a:pPr>
              <a:spcBef>
                <a:spcPct val="0"/>
              </a:spcBef>
              <a:buClrTx/>
              <a:buFontTx/>
              <a:buNone/>
            </a:pPr>
            <a:endParaRPr lang="en-US" altLang="en-US" sz="2400" dirty="0">
              <a:latin typeface="Arial" panose="020B0604020202020204" pitchFamily="34" charset="0"/>
            </a:endParaRPr>
          </a:p>
        </p:txBody>
      </p:sp>
      <p:sp>
        <p:nvSpPr>
          <p:cNvPr id="15365" name="Rectangle 18">
            <a:extLst>
              <a:ext uri="{FF2B5EF4-FFF2-40B4-BE49-F238E27FC236}">
                <a16:creationId xmlns="" xmlns:a16="http://schemas.microsoft.com/office/drawing/2014/main" id="{B226EBB9-DABB-46D1-9CAD-787F8359AE70}"/>
              </a:ext>
            </a:extLst>
          </p:cNvPr>
          <p:cNvSpPr>
            <a:spLocks noChangeArrowheads="1"/>
          </p:cNvSpPr>
          <p:nvPr/>
        </p:nvSpPr>
        <p:spPr bwMode="auto">
          <a:xfrm>
            <a:off x="0" y="5886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rgbClr val="000099"/>
              </a:buClr>
              <a:buChar char="•"/>
              <a:defRPr sz="3600">
                <a:solidFill>
                  <a:schemeClr val="tx1"/>
                </a:solidFill>
                <a:latin typeface="Arial Narrow" panose="020B0606020202030204" pitchFamily="34" charset="0"/>
              </a:defRPr>
            </a:lvl1pPr>
            <a:lvl2pPr marL="742950" indent="-285750">
              <a:spcBef>
                <a:spcPct val="20000"/>
              </a:spcBef>
              <a:buClr>
                <a:srgbClr val="000099"/>
              </a:buClr>
              <a:buFont typeface="CommonBullets"/>
              <a:buChar char="&gt;"/>
              <a:defRPr sz="3200">
                <a:solidFill>
                  <a:schemeClr val="tx1"/>
                </a:solidFill>
                <a:latin typeface="Arial Narrow" panose="020B0606020202030204" pitchFamily="34" charset="0"/>
              </a:defRPr>
            </a:lvl2pPr>
            <a:lvl3pPr marL="1143000" indent="-228600">
              <a:spcBef>
                <a:spcPct val="20000"/>
              </a:spcBef>
              <a:buClr>
                <a:srgbClr val="000099"/>
              </a:buClr>
              <a:buChar char="•"/>
              <a:defRPr sz="3200">
                <a:solidFill>
                  <a:schemeClr val="tx1"/>
                </a:solidFill>
                <a:latin typeface="Arial Narrow" panose="020B0606020202030204" pitchFamily="34" charset="0"/>
              </a:defRPr>
            </a:lvl3pPr>
            <a:lvl4pPr marL="1600200" indent="-228600">
              <a:spcBef>
                <a:spcPct val="20000"/>
              </a:spcBef>
              <a:buClr>
                <a:srgbClr val="000099"/>
              </a:buClr>
              <a:buChar char="–"/>
              <a:defRPr sz="3200">
                <a:solidFill>
                  <a:schemeClr val="tx1"/>
                </a:solidFill>
                <a:latin typeface="Arial Narrow" panose="020B0606020202030204" pitchFamily="34" charset="0"/>
              </a:defRPr>
            </a:lvl4pPr>
            <a:lvl5pPr marL="2057400" indent="-228600">
              <a:spcBef>
                <a:spcPct val="20000"/>
              </a:spcBef>
              <a:buClr>
                <a:srgbClr val="000099"/>
              </a:buClr>
              <a:buChar char="»"/>
              <a:defRPr sz="3200">
                <a:solidFill>
                  <a:schemeClr val="tx1"/>
                </a:solidFill>
                <a:latin typeface="Arial Narrow" panose="020B0606020202030204" pitchFamily="34" charset="0"/>
              </a:defRPr>
            </a:lvl5pPr>
            <a:lvl6pPr marL="25146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6pPr>
            <a:lvl7pPr marL="29718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7pPr>
            <a:lvl8pPr marL="34290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8pPr>
            <a:lvl9pPr marL="38862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9pPr>
          </a:lstStyle>
          <a:p>
            <a:pPr>
              <a:spcBef>
                <a:spcPct val="0"/>
              </a:spcBef>
              <a:buClrTx/>
              <a:buFontTx/>
              <a:buNone/>
            </a:pPr>
            <a:endParaRPr lang="en-US" altLang="en-US" sz="2400" dirty="0">
              <a:latin typeface="Arial" panose="020B0604020202020204" pitchFamily="34" charset="0"/>
            </a:endParaRPr>
          </a:p>
        </p:txBody>
      </p:sp>
      <p:sp>
        <p:nvSpPr>
          <p:cNvPr id="15366" name="Rectangle 19">
            <a:extLst>
              <a:ext uri="{FF2B5EF4-FFF2-40B4-BE49-F238E27FC236}">
                <a16:creationId xmlns="" xmlns:a16="http://schemas.microsoft.com/office/drawing/2014/main" id="{58B7CF5F-2CB1-433C-99BA-DC61EEC407B9}"/>
              </a:ext>
            </a:extLst>
          </p:cNvPr>
          <p:cNvSpPr>
            <a:spLocks noChangeArrowheads="1"/>
          </p:cNvSpPr>
          <p:nvPr/>
        </p:nvSpPr>
        <p:spPr bwMode="auto">
          <a:xfrm>
            <a:off x="2578100" y="4891088"/>
            <a:ext cx="5908675" cy="1106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rgbClr val="000099"/>
              </a:buClr>
              <a:buChar char="•"/>
              <a:defRPr sz="3600">
                <a:solidFill>
                  <a:schemeClr val="tx1"/>
                </a:solidFill>
                <a:latin typeface="Arial Narrow" panose="020B0606020202030204" pitchFamily="34" charset="0"/>
              </a:defRPr>
            </a:lvl1pPr>
            <a:lvl2pPr marL="742950" indent="-285750">
              <a:spcBef>
                <a:spcPct val="20000"/>
              </a:spcBef>
              <a:buClr>
                <a:srgbClr val="000099"/>
              </a:buClr>
              <a:buFont typeface="CommonBullets"/>
              <a:buChar char="&gt;"/>
              <a:defRPr sz="3200">
                <a:solidFill>
                  <a:schemeClr val="tx1"/>
                </a:solidFill>
                <a:latin typeface="Arial Narrow" panose="020B0606020202030204" pitchFamily="34" charset="0"/>
              </a:defRPr>
            </a:lvl2pPr>
            <a:lvl3pPr marL="1143000" indent="-228600">
              <a:spcBef>
                <a:spcPct val="20000"/>
              </a:spcBef>
              <a:buClr>
                <a:srgbClr val="000099"/>
              </a:buClr>
              <a:buChar char="•"/>
              <a:defRPr sz="3200">
                <a:solidFill>
                  <a:schemeClr val="tx1"/>
                </a:solidFill>
                <a:latin typeface="Arial Narrow" panose="020B0606020202030204" pitchFamily="34" charset="0"/>
              </a:defRPr>
            </a:lvl3pPr>
            <a:lvl4pPr marL="1600200" indent="-228600">
              <a:spcBef>
                <a:spcPct val="20000"/>
              </a:spcBef>
              <a:buClr>
                <a:srgbClr val="000099"/>
              </a:buClr>
              <a:buChar char="–"/>
              <a:defRPr sz="3200">
                <a:solidFill>
                  <a:schemeClr val="tx1"/>
                </a:solidFill>
                <a:latin typeface="Arial Narrow" panose="020B0606020202030204" pitchFamily="34" charset="0"/>
              </a:defRPr>
            </a:lvl4pPr>
            <a:lvl5pPr marL="2057400" indent="-228600">
              <a:spcBef>
                <a:spcPct val="20000"/>
              </a:spcBef>
              <a:buClr>
                <a:srgbClr val="000099"/>
              </a:buClr>
              <a:buChar char="»"/>
              <a:defRPr sz="3200">
                <a:solidFill>
                  <a:schemeClr val="tx1"/>
                </a:solidFill>
                <a:latin typeface="Arial Narrow" panose="020B0606020202030204" pitchFamily="34" charset="0"/>
              </a:defRPr>
            </a:lvl5pPr>
            <a:lvl6pPr marL="25146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6pPr>
            <a:lvl7pPr marL="29718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7pPr>
            <a:lvl8pPr marL="34290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8pPr>
            <a:lvl9pPr marL="38862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9pPr>
          </a:lstStyle>
          <a:p>
            <a:pPr>
              <a:spcBef>
                <a:spcPct val="0"/>
              </a:spcBef>
              <a:buClrTx/>
              <a:buFontTx/>
              <a:buNone/>
            </a:pPr>
            <a:r>
              <a:rPr lang="en-GB" altLang="en-US" sz="1100" dirty="0">
                <a:latin typeface="Calibri" panose="020F0502020204030204" pitchFamily="34" charset="0"/>
                <a:ea typeface="Calibri" panose="020F0502020204030204" pitchFamily="34" charset="0"/>
                <a:cs typeface="Times New Roman" panose="02020603050405020304" pitchFamily="18" charset="0"/>
              </a:rPr>
              <a:t/>
            </a:r>
            <a:br>
              <a:rPr lang="en-GB" altLang="en-US" sz="1100" dirty="0">
                <a:latin typeface="Calibri" panose="020F0502020204030204" pitchFamily="34" charset="0"/>
                <a:ea typeface="Calibri" panose="020F0502020204030204" pitchFamily="34" charset="0"/>
                <a:cs typeface="Times New Roman" panose="02020603050405020304" pitchFamily="18" charset="0"/>
              </a:rPr>
            </a:br>
            <a:r>
              <a:rPr lang="en-GB" altLang="en-US" sz="1100" dirty="0">
                <a:latin typeface="Calibri" panose="020F0502020204030204" pitchFamily="34" charset="0"/>
                <a:ea typeface="Calibri" panose="020F0502020204030204" pitchFamily="34" charset="0"/>
                <a:cs typeface="Times New Roman" panose="02020603050405020304" pitchFamily="18" charset="0"/>
              </a:rPr>
              <a:t/>
            </a:r>
            <a:br>
              <a:rPr lang="en-GB" altLang="en-US" sz="1100" dirty="0">
                <a:latin typeface="Calibri" panose="020F0502020204030204" pitchFamily="34" charset="0"/>
                <a:ea typeface="Calibri" panose="020F0502020204030204" pitchFamily="34" charset="0"/>
                <a:cs typeface="Times New Roman" panose="02020603050405020304" pitchFamily="18" charset="0"/>
              </a:rPr>
            </a:br>
            <a:endParaRPr lang="en-GB" altLang="en-US" sz="800" dirty="0">
              <a:latin typeface="Arial" panose="020B0604020202020204" pitchFamily="34" charset="0"/>
              <a:ea typeface="Calibri" panose="020F0502020204030204" pitchFamily="34" charset="0"/>
              <a:cs typeface="Times New Roman" panose="02020603050405020304" pitchFamily="18" charset="0"/>
            </a:endParaRPr>
          </a:p>
          <a:p>
            <a:pPr>
              <a:spcBef>
                <a:spcPct val="0"/>
              </a:spcBef>
              <a:buClrTx/>
              <a:buFontTx/>
              <a:buNone/>
            </a:pPr>
            <a:endParaRPr lang="en-GB" altLang="en-US" sz="1200" dirty="0">
              <a:latin typeface="Calibri" panose="020F0502020204030204" pitchFamily="34" charset="0"/>
              <a:ea typeface="Calibri" panose="020F0502020204030204" pitchFamily="34" charset="0"/>
              <a:cs typeface="Times New Roman" panose="02020603050405020304" pitchFamily="18" charset="0"/>
            </a:endParaRPr>
          </a:p>
          <a:p>
            <a:pPr>
              <a:spcBef>
                <a:spcPct val="0"/>
              </a:spcBef>
              <a:buClrTx/>
              <a:buFontTx/>
              <a:buNone/>
            </a:pPr>
            <a:endParaRPr lang="en-GB" altLang="en-US" sz="2400" dirty="0">
              <a:latin typeface="Arial" panose="020B0604020202020204" pitchFamily="34" charset="0"/>
              <a:ea typeface="Calibri" panose="020F0502020204030204" pitchFamily="34" charset="0"/>
              <a:cs typeface="Times New Roman" panose="02020603050405020304" pitchFamily="18" charset="0"/>
            </a:endParaRPr>
          </a:p>
        </p:txBody>
      </p:sp>
      <p:sp>
        <p:nvSpPr>
          <p:cNvPr id="15367" name="Rectangle 20">
            <a:extLst>
              <a:ext uri="{FF2B5EF4-FFF2-40B4-BE49-F238E27FC236}">
                <a16:creationId xmlns="" xmlns:a16="http://schemas.microsoft.com/office/drawing/2014/main" id="{E2874663-ECBC-4836-B111-DF244E1A3167}"/>
              </a:ext>
            </a:extLst>
          </p:cNvPr>
          <p:cNvSpPr>
            <a:spLocks noChangeArrowheads="1"/>
          </p:cNvSpPr>
          <p:nvPr/>
        </p:nvSpPr>
        <p:spPr bwMode="auto">
          <a:xfrm>
            <a:off x="0" y="78581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rgbClr val="000099"/>
              </a:buClr>
              <a:buChar char="•"/>
              <a:defRPr sz="3600">
                <a:solidFill>
                  <a:schemeClr val="tx1"/>
                </a:solidFill>
                <a:latin typeface="Arial Narrow" panose="020B0606020202030204" pitchFamily="34" charset="0"/>
              </a:defRPr>
            </a:lvl1pPr>
            <a:lvl2pPr marL="742950" indent="-285750">
              <a:spcBef>
                <a:spcPct val="20000"/>
              </a:spcBef>
              <a:buClr>
                <a:srgbClr val="000099"/>
              </a:buClr>
              <a:buFont typeface="CommonBullets"/>
              <a:buChar char="&gt;"/>
              <a:defRPr sz="3200">
                <a:solidFill>
                  <a:schemeClr val="tx1"/>
                </a:solidFill>
                <a:latin typeface="Arial Narrow" panose="020B0606020202030204" pitchFamily="34" charset="0"/>
              </a:defRPr>
            </a:lvl2pPr>
            <a:lvl3pPr marL="1143000" indent="-228600">
              <a:spcBef>
                <a:spcPct val="20000"/>
              </a:spcBef>
              <a:buClr>
                <a:srgbClr val="000099"/>
              </a:buClr>
              <a:buChar char="•"/>
              <a:defRPr sz="3200">
                <a:solidFill>
                  <a:schemeClr val="tx1"/>
                </a:solidFill>
                <a:latin typeface="Arial Narrow" panose="020B0606020202030204" pitchFamily="34" charset="0"/>
              </a:defRPr>
            </a:lvl3pPr>
            <a:lvl4pPr marL="1600200" indent="-228600">
              <a:spcBef>
                <a:spcPct val="20000"/>
              </a:spcBef>
              <a:buClr>
                <a:srgbClr val="000099"/>
              </a:buClr>
              <a:buChar char="–"/>
              <a:defRPr sz="3200">
                <a:solidFill>
                  <a:schemeClr val="tx1"/>
                </a:solidFill>
                <a:latin typeface="Arial Narrow" panose="020B0606020202030204" pitchFamily="34" charset="0"/>
              </a:defRPr>
            </a:lvl4pPr>
            <a:lvl5pPr marL="2057400" indent="-228600">
              <a:spcBef>
                <a:spcPct val="20000"/>
              </a:spcBef>
              <a:buClr>
                <a:srgbClr val="000099"/>
              </a:buClr>
              <a:buChar char="»"/>
              <a:defRPr sz="3200">
                <a:solidFill>
                  <a:schemeClr val="tx1"/>
                </a:solidFill>
                <a:latin typeface="Arial Narrow" panose="020B0606020202030204" pitchFamily="34" charset="0"/>
              </a:defRPr>
            </a:lvl5pPr>
            <a:lvl6pPr marL="25146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6pPr>
            <a:lvl7pPr marL="29718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7pPr>
            <a:lvl8pPr marL="34290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8pPr>
            <a:lvl9pPr marL="38862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9pPr>
          </a:lstStyle>
          <a:p>
            <a:pPr>
              <a:spcBef>
                <a:spcPct val="0"/>
              </a:spcBef>
              <a:buClrTx/>
              <a:buFontTx/>
              <a:buNone/>
            </a:pPr>
            <a:endParaRPr lang="en-US" altLang="en-US" sz="2400" dirty="0">
              <a:latin typeface="Arial" panose="020B0604020202020204" pitchFamily="34" charset="0"/>
            </a:endParaRPr>
          </a:p>
        </p:txBody>
      </p:sp>
      <p:sp>
        <p:nvSpPr>
          <p:cNvPr id="15368" name="Rectangle 21">
            <a:extLst>
              <a:ext uri="{FF2B5EF4-FFF2-40B4-BE49-F238E27FC236}">
                <a16:creationId xmlns="" xmlns:a16="http://schemas.microsoft.com/office/drawing/2014/main" id="{60757A3F-8C8C-4270-8D25-0FFF09A9393A}"/>
              </a:ext>
            </a:extLst>
          </p:cNvPr>
          <p:cNvSpPr>
            <a:spLocks noChangeArrowheads="1"/>
          </p:cNvSpPr>
          <p:nvPr/>
        </p:nvSpPr>
        <p:spPr bwMode="auto">
          <a:xfrm>
            <a:off x="0" y="102012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rgbClr val="000099"/>
              </a:buClr>
              <a:buChar char="•"/>
              <a:defRPr sz="3600">
                <a:solidFill>
                  <a:schemeClr val="tx1"/>
                </a:solidFill>
                <a:latin typeface="Arial Narrow" panose="020B0606020202030204" pitchFamily="34" charset="0"/>
              </a:defRPr>
            </a:lvl1pPr>
            <a:lvl2pPr marL="742950" indent="-285750">
              <a:spcBef>
                <a:spcPct val="20000"/>
              </a:spcBef>
              <a:buClr>
                <a:srgbClr val="000099"/>
              </a:buClr>
              <a:buFont typeface="CommonBullets"/>
              <a:buChar char="&gt;"/>
              <a:defRPr sz="3200">
                <a:solidFill>
                  <a:schemeClr val="tx1"/>
                </a:solidFill>
                <a:latin typeface="Arial Narrow" panose="020B0606020202030204" pitchFamily="34" charset="0"/>
              </a:defRPr>
            </a:lvl2pPr>
            <a:lvl3pPr marL="1143000" indent="-228600">
              <a:spcBef>
                <a:spcPct val="20000"/>
              </a:spcBef>
              <a:buClr>
                <a:srgbClr val="000099"/>
              </a:buClr>
              <a:buChar char="•"/>
              <a:defRPr sz="3200">
                <a:solidFill>
                  <a:schemeClr val="tx1"/>
                </a:solidFill>
                <a:latin typeface="Arial Narrow" panose="020B0606020202030204" pitchFamily="34" charset="0"/>
              </a:defRPr>
            </a:lvl3pPr>
            <a:lvl4pPr marL="1600200" indent="-228600">
              <a:spcBef>
                <a:spcPct val="20000"/>
              </a:spcBef>
              <a:buClr>
                <a:srgbClr val="000099"/>
              </a:buClr>
              <a:buChar char="–"/>
              <a:defRPr sz="3200">
                <a:solidFill>
                  <a:schemeClr val="tx1"/>
                </a:solidFill>
                <a:latin typeface="Arial Narrow" panose="020B0606020202030204" pitchFamily="34" charset="0"/>
              </a:defRPr>
            </a:lvl4pPr>
            <a:lvl5pPr marL="2057400" indent="-228600">
              <a:spcBef>
                <a:spcPct val="20000"/>
              </a:spcBef>
              <a:buClr>
                <a:srgbClr val="000099"/>
              </a:buClr>
              <a:buChar char="»"/>
              <a:defRPr sz="3200">
                <a:solidFill>
                  <a:schemeClr val="tx1"/>
                </a:solidFill>
                <a:latin typeface="Arial Narrow" panose="020B0606020202030204" pitchFamily="34" charset="0"/>
              </a:defRPr>
            </a:lvl5pPr>
            <a:lvl6pPr marL="25146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6pPr>
            <a:lvl7pPr marL="29718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7pPr>
            <a:lvl8pPr marL="34290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8pPr>
            <a:lvl9pPr marL="38862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9pPr>
          </a:lstStyle>
          <a:p>
            <a:pPr>
              <a:spcBef>
                <a:spcPct val="0"/>
              </a:spcBef>
              <a:buClrTx/>
              <a:buFontTx/>
              <a:buNone/>
            </a:pPr>
            <a:endParaRPr lang="en-US" altLang="en-US" sz="2400" dirty="0">
              <a:latin typeface="Arial" panose="020B0604020202020204" pitchFamily="34" charset="0"/>
            </a:endParaRPr>
          </a:p>
        </p:txBody>
      </p:sp>
      <p:sp>
        <p:nvSpPr>
          <p:cNvPr id="2" name="Rectangle 13">
            <a:extLst>
              <a:ext uri="{FF2B5EF4-FFF2-40B4-BE49-F238E27FC236}">
                <a16:creationId xmlns="" xmlns:a16="http://schemas.microsoft.com/office/drawing/2014/main" id="{B7147DDF-7DED-413E-8DE2-86ADD5E8D8AC}"/>
              </a:ext>
            </a:extLst>
          </p:cNvPr>
          <p:cNvSpPr>
            <a:spLocks noChangeArrowheads="1"/>
          </p:cNvSpPr>
          <p:nvPr/>
        </p:nvSpPr>
        <p:spPr bwMode="auto">
          <a:xfrm>
            <a:off x="2895600" y="538163"/>
            <a:ext cx="6221413" cy="292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defRPr/>
            </a:pPr>
            <a:r>
              <a:rPr lang="en-GB" altLang="en-US" sz="1600" u="sng" dirty="0">
                <a:solidFill>
                  <a:srgbClr val="000000"/>
                </a:solidFill>
                <a:latin typeface="Calibri" panose="020F0502020204030204" pitchFamily="34" charset="0"/>
                <a:ea typeface="Calibri" panose="020F0502020204030204" pitchFamily="34" charset="0"/>
                <a:cs typeface="Calibri" panose="020F0502020204030204" pitchFamily="34" charset="0"/>
              </a:rPr>
              <a:t>New Report - Learner evidence  </a:t>
            </a:r>
          </a:p>
          <a:p>
            <a:pPr>
              <a:defRPr/>
            </a:pPr>
            <a:endParaRPr lang="en-GB" altLang="en-US" sz="1600" dirty="0">
              <a:latin typeface="Calibri" panose="020F0502020204030204" pitchFamily="34" charset="0"/>
              <a:cs typeface="Calibri" panose="020F0502020204030204" pitchFamily="34" charset="0"/>
            </a:endParaRPr>
          </a:p>
          <a:p>
            <a:pPr>
              <a:defRPr/>
            </a:pPr>
            <a:r>
              <a:rPr lang="en-GB" altLang="en-US" sz="1600" dirty="0">
                <a:solidFill>
                  <a:srgbClr val="000000"/>
                </a:solidFill>
                <a:latin typeface="Calibri" panose="020F0502020204030204" pitchFamily="34" charset="0"/>
                <a:ea typeface="Calibri" panose="020F0502020204030204" pitchFamily="34" charset="0"/>
                <a:cs typeface="Calibri" panose="020F0502020204030204" pitchFamily="34" charset="0"/>
              </a:rPr>
              <a:t>We have created a new report called Learner Evidence to show additional information, namely:</a:t>
            </a:r>
            <a:endParaRPr lang="en-GB" altLang="en-US" sz="16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defRPr/>
            </a:pPr>
            <a:r>
              <a:rPr lang="en-GB" altLang="en-US" sz="1600" dirty="0">
                <a:solidFill>
                  <a:srgbClr val="000000"/>
                </a:solidFill>
                <a:latin typeface="Calibri" panose="020F0502020204030204" pitchFamily="34" charset="0"/>
                <a:ea typeface="Calibri" panose="020F0502020204030204" pitchFamily="34" charset="0"/>
                <a:cs typeface="Calibri" panose="020F0502020204030204" pitchFamily="34" charset="0"/>
              </a:rPr>
              <a:t>Number of evidence items waiting to be actioned by Expert Witness </a:t>
            </a:r>
            <a:endParaRPr lang="en-GB" altLang="en-US" sz="16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defRPr/>
            </a:pPr>
            <a:r>
              <a:rPr lang="en-GB" altLang="en-US" sz="1600" dirty="0">
                <a:solidFill>
                  <a:srgbClr val="000000"/>
                </a:solidFill>
                <a:latin typeface="Calibri" panose="020F0502020204030204" pitchFamily="34" charset="0"/>
                <a:ea typeface="Calibri" panose="020F0502020204030204" pitchFamily="34" charset="0"/>
                <a:cs typeface="Calibri" panose="020F0502020204030204" pitchFamily="34" charset="0"/>
              </a:rPr>
              <a:t>Number of evidence items waiting to be actioned by Assessor</a:t>
            </a:r>
            <a:endParaRPr lang="en-GB" altLang="en-US" sz="16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defRPr/>
            </a:pPr>
            <a:r>
              <a:rPr lang="en-GB" altLang="en-US" sz="1600" dirty="0">
                <a:solidFill>
                  <a:srgbClr val="000000"/>
                </a:solidFill>
                <a:latin typeface="Calibri" panose="020F0502020204030204" pitchFamily="34" charset="0"/>
                <a:ea typeface="Calibri" panose="020F0502020204030204" pitchFamily="34" charset="0"/>
                <a:cs typeface="Calibri" panose="020F0502020204030204" pitchFamily="34" charset="0"/>
              </a:rPr>
              <a:t>Number of evidence items sent to IQA</a:t>
            </a:r>
            <a:endParaRPr lang="en-GB" altLang="en-US" sz="16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defRPr/>
            </a:pPr>
            <a:r>
              <a:rPr lang="en-GB" altLang="en-US" sz="1600" dirty="0">
                <a:solidFill>
                  <a:srgbClr val="000000"/>
                </a:solidFill>
                <a:latin typeface="Calibri" panose="020F0502020204030204" pitchFamily="34" charset="0"/>
                <a:ea typeface="Calibri" panose="020F0502020204030204" pitchFamily="34" charset="0"/>
                <a:cs typeface="Calibri" panose="020F0502020204030204" pitchFamily="34" charset="0"/>
              </a:rPr>
              <a:t>Date of last submission</a:t>
            </a:r>
            <a:endParaRPr lang="en-GB" altLang="en-US" sz="1600" dirty="0">
              <a:latin typeface="Calibri" panose="020F0502020204030204" pitchFamily="34" charset="0"/>
              <a:cs typeface="Calibri" panose="020F0502020204030204" pitchFamily="34" charset="0"/>
            </a:endParaRPr>
          </a:p>
          <a:p>
            <a:pPr>
              <a:defRPr/>
            </a:pPr>
            <a:r>
              <a:rPr lang="en-GB" altLang="en-US" sz="1600" dirty="0">
                <a:solidFill>
                  <a:srgbClr val="000000"/>
                </a:solidFill>
                <a:latin typeface="Calibri" panose="020F0502020204030204" pitchFamily="34" charset="0"/>
                <a:ea typeface="Calibri" panose="020F0502020204030204" pitchFamily="34" charset="0"/>
                <a:cs typeface="Calibri" panose="020F0502020204030204" pitchFamily="34" charset="0"/>
              </a:rPr>
              <a:t>This report is available in “view” and also “download” form and </a:t>
            </a:r>
            <a:r>
              <a:rPr lang="en-GB" altLang="en-US" sz="1600" dirty="0">
                <a:latin typeface="Calibri" panose="020F0502020204030204" pitchFamily="34" charset="0"/>
                <a:ea typeface="Calibri" panose="020F0502020204030204" pitchFamily="34" charset="0"/>
                <a:cs typeface="Calibri" panose="020F0502020204030204" pitchFamily="34" charset="0"/>
              </a:rPr>
              <a:t>is</a:t>
            </a:r>
            <a:r>
              <a:rPr lang="en-GB" altLang="en-US" sz="1600" dirty="0">
                <a:solidFill>
                  <a:srgbClr val="000000"/>
                </a:solidFill>
                <a:latin typeface="Calibri" panose="020F0502020204030204" pitchFamily="34" charset="0"/>
                <a:ea typeface="Calibri" panose="020F0502020204030204" pitchFamily="34" charset="0"/>
                <a:cs typeface="Calibri" panose="020F0502020204030204" pitchFamily="34" charset="0"/>
              </a:rPr>
              <a:t> available to Centre Admin, Assessor, IQA, Line Manager and OSU.</a:t>
            </a:r>
            <a:endParaRPr lang="en-GB" altLang="en-US" sz="1600" dirty="0">
              <a:latin typeface="Calibri" panose="020F0502020204030204" pitchFamily="34" charset="0"/>
              <a:cs typeface="Calibri" panose="020F0502020204030204" pitchFamily="34" charset="0"/>
            </a:endParaRPr>
          </a:p>
          <a:p>
            <a:pPr>
              <a:defRPr/>
            </a:pPr>
            <a:endParaRPr lang="en-GB" altLang="en-US" dirty="0"/>
          </a:p>
        </p:txBody>
      </p:sp>
      <p:sp>
        <p:nvSpPr>
          <p:cNvPr id="15370" name="Rectangle 14">
            <a:extLst>
              <a:ext uri="{FF2B5EF4-FFF2-40B4-BE49-F238E27FC236}">
                <a16:creationId xmlns="" xmlns:a16="http://schemas.microsoft.com/office/drawing/2014/main" id="{0A800721-E703-47A5-8190-584CBCF3B65F}"/>
              </a:ext>
            </a:extLst>
          </p:cNvPr>
          <p:cNvSpPr>
            <a:spLocks noChangeArrowheads="1"/>
          </p:cNvSpPr>
          <p:nvPr/>
        </p:nvSpPr>
        <p:spPr bwMode="auto">
          <a:xfrm>
            <a:off x="0" y="34385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rgbClr val="000099"/>
              </a:buClr>
              <a:buChar char="•"/>
              <a:defRPr sz="3600">
                <a:solidFill>
                  <a:schemeClr val="tx1"/>
                </a:solidFill>
                <a:latin typeface="Arial Narrow" panose="020B0606020202030204" pitchFamily="34" charset="0"/>
              </a:defRPr>
            </a:lvl1pPr>
            <a:lvl2pPr marL="742950" indent="-285750">
              <a:spcBef>
                <a:spcPct val="20000"/>
              </a:spcBef>
              <a:buClr>
                <a:srgbClr val="000099"/>
              </a:buClr>
              <a:buFont typeface="CommonBullets"/>
              <a:buChar char="&gt;"/>
              <a:defRPr sz="3200">
                <a:solidFill>
                  <a:schemeClr val="tx1"/>
                </a:solidFill>
                <a:latin typeface="Arial Narrow" panose="020B0606020202030204" pitchFamily="34" charset="0"/>
              </a:defRPr>
            </a:lvl2pPr>
            <a:lvl3pPr marL="1143000" indent="-228600">
              <a:spcBef>
                <a:spcPct val="20000"/>
              </a:spcBef>
              <a:buClr>
                <a:srgbClr val="000099"/>
              </a:buClr>
              <a:buChar char="•"/>
              <a:defRPr sz="3200">
                <a:solidFill>
                  <a:schemeClr val="tx1"/>
                </a:solidFill>
                <a:latin typeface="Arial Narrow" panose="020B0606020202030204" pitchFamily="34" charset="0"/>
              </a:defRPr>
            </a:lvl3pPr>
            <a:lvl4pPr marL="1600200" indent="-228600">
              <a:spcBef>
                <a:spcPct val="20000"/>
              </a:spcBef>
              <a:buClr>
                <a:srgbClr val="000099"/>
              </a:buClr>
              <a:buChar char="–"/>
              <a:defRPr sz="3200">
                <a:solidFill>
                  <a:schemeClr val="tx1"/>
                </a:solidFill>
                <a:latin typeface="Arial Narrow" panose="020B0606020202030204" pitchFamily="34" charset="0"/>
              </a:defRPr>
            </a:lvl4pPr>
            <a:lvl5pPr marL="2057400" indent="-228600">
              <a:spcBef>
                <a:spcPct val="20000"/>
              </a:spcBef>
              <a:buClr>
                <a:srgbClr val="000099"/>
              </a:buClr>
              <a:buChar char="»"/>
              <a:defRPr sz="3200">
                <a:solidFill>
                  <a:schemeClr val="tx1"/>
                </a:solidFill>
                <a:latin typeface="Arial Narrow" panose="020B0606020202030204" pitchFamily="34" charset="0"/>
              </a:defRPr>
            </a:lvl5pPr>
            <a:lvl6pPr marL="25146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6pPr>
            <a:lvl7pPr marL="29718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7pPr>
            <a:lvl8pPr marL="34290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8pPr>
            <a:lvl9pPr marL="38862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9pPr>
          </a:lstStyle>
          <a:p>
            <a:pPr>
              <a:spcBef>
                <a:spcPct val="0"/>
              </a:spcBef>
              <a:buClrTx/>
              <a:buFontTx/>
              <a:buNone/>
            </a:pPr>
            <a:endParaRPr lang="en-US" altLang="en-US" sz="2400" dirty="0">
              <a:latin typeface="Arial" panose="020B0604020202020204" pitchFamily="34" charset="0"/>
            </a:endParaRPr>
          </a:p>
        </p:txBody>
      </p:sp>
      <p:pic>
        <p:nvPicPr>
          <p:cNvPr id="15371" name="Picture 14">
            <a:extLst>
              <a:ext uri="{FF2B5EF4-FFF2-40B4-BE49-F238E27FC236}">
                <a16:creationId xmlns="" xmlns:a16="http://schemas.microsoft.com/office/drawing/2014/main" id="{4AC6E212-4089-4C9D-8856-F310B68CB4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25409"/>
          <a:stretch>
            <a:fillRect/>
          </a:stretch>
        </p:blipFill>
        <p:spPr bwMode="auto">
          <a:xfrm>
            <a:off x="3314700" y="3287713"/>
            <a:ext cx="5172075" cy="2513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 xmlns:a16="http://schemas.microsoft.com/office/drawing/2014/main" id="{5810D69B-ECFB-463B-BF11-705AA5E86509}"/>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25603" name="Rectangle 3">
            <a:extLst>
              <a:ext uri="{FF2B5EF4-FFF2-40B4-BE49-F238E27FC236}">
                <a16:creationId xmlns="" xmlns:a16="http://schemas.microsoft.com/office/drawing/2014/main" id="{E938496C-7E2E-4E07-8A13-FDB04356C29D}"/>
              </a:ext>
            </a:extLst>
          </p:cNvPr>
          <p:cNvSpPr>
            <a:spLocks noGrp="1" noChangeArrowheads="1"/>
          </p:cNvSpPr>
          <p:nvPr>
            <p:ph type="body" idx="1"/>
          </p:nvPr>
        </p:nvSpPr>
        <p:spPr>
          <a:xfrm>
            <a:off x="2484438" y="461963"/>
            <a:ext cx="6515100" cy="2160587"/>
          </a:xfrm>
        </p:spPr>
        <p:txBody>
          <a:bodyPr>
            <a:noAutofit/>
          </a:bodyPr>
          <a:lstStyle/>
          <a:p>
            <a:pPr marL="0" indent="0" algn="ctr">
              <a:buFontTx/>
              <a:buNone/>
              <a:defRPr/>
            </a:pPr>
            <a:r>
              <a:rPr lang="en-GB" sz="2400" b="1" dirty="0">
                <a:latin typeface="Calibri" panose="020F0502020204030204" pitchFamily="34" charset="0"/>
                <a:cs typeface="Calibri" panose="020F0502020204030204" pitchFamily="34" charset="0"/>
              </a:rPr>
              <a:t>Off the job training</a:t>
            </a:r>
          </a:p>
          <a:p>
            <a:pPr marL="0" indent="0">
              <a:buFontTx/>
              <a:buNone/>
              <a:defRPr/>
            </a:pPr>
            <a:endParaRPr lang="en-GB" sz="1600" b="1" dirty="0">
              <a:latin typeface="Calibri" panose="020F0502020204030204" pitchFamily="34" charset="0"/>
              <a:cs typeface="Calibri" panose="020F0502020204030204" pitchFamily="34" charset="0"/>
            </a:endParaRPr>
          </a:p>
          <a:p>
            <a:pPr marL="0" indent="0">
              <a:buFontTx/>
              <a:buNone/>
              <a:defRPr/>
            </a:pPr>
            <a:r>
              <a:rPr lang="en-GB" sz="1600" b="1" dirty="0">
                <a:latin typeface="Calibri" panose="020F0502020204030204" pitchFamily="34" charset="0"/>
                <a:cs typeface="Calibri" panose="020F0502020204030204" pitchFamily="34" charset="0"/>
              </a:rPr>
              <a:t>The new Apprenticeship Standard learners are required to show they have spent 20% of their paid working time on off-the-job training. </a:t>
            </a:r>
          </a:p>
          <a:p>
            <a:pPr marL="0" indent="0">
              <a:buFontTx/>
              <a:buNone/>
              <a:defRPr/>
            </a:pPr>
            <a:endParaRPr lang="en-GB" sz="1600" b="1" dirty="0">
              <a:latin typeface="Calibri" panose="020F0502020204030204" pitchFamily="34" charset="0"/>
              <a:cs typeface="Calibri" panose="020F0502020204030204" pitchFamily="34" charset="0"/>
            </a:endParaRPr>
          </a:p>
          <a:p>
            <a:pPr marL="0" indent="0">
              <a:buFontTx/>
              <a:buNone/>
              <a:defRPr/>
            </a:pPr>
            <a:endParaRPr lang="en-GB" sz="1600" b="1" dirty="0">
              <a:latin typeface="Calibri" panose="020F0502020204030204" pitchFamily="34" charset="0"/>
              <a:cs typeface="Calibri" panose="020F0502020204030204" pitchFamily="34" charset="0"/>
            </a:endParaRPr>
          </a:p>
          <a:p>
            <a:pPr marL="0" indent="0">
              <a:buFontTx/>
              <a:buNone/>
              <a:defRPr/>
            </a:pPr>
            <a:endParaRPr lang="en-GB" sz="1600" b="1" dirty="0">
              <a:latin typeface="Calibri" panose="020F0502020204030204" pitchFamily="34" charset="0"/>
              <a:cs typeface="Calibri" panose="020F0502020204030204" pitchFamily="34" charset="0"/>
            </a:endParaRPr>
          </a:p>
          <a:p>
            <a:pPr marL="0" indent="0">
              <a:buFontTx/>
              <a:buNone/>
              <a:defRPr/>
            </a:pPr>
            <a:endParaRPr lang="en-GB" altLang="en-US" sz="1600" b="1"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0" indent="0">
              <a:buFontTx/>
              <a:buNone/>
              <a:defRPr/>
            </a:pPr>
            <a:r>
              <a:rPr lang="en-GB" altLang="en-US" sz="1600" b="1" dirty="0">
                <a:solidFill>
                  <a:srgbClr val="000000"/>
                </a:solidFill>
                <a:latin typeface="Calibri" panose="020F0502020204030204" pitchFamily="34" charset="0"/>
                <a:ea typeface="Calibri" panose="020F0502020204030204" pitchFamily="34" charset="0"/>
                <a:cs typeface="Calibri" panose="020F0502020204030204" pitchFamily="34" charset="0"/>
              </a:rPr>
              <a:t>The system will use this, and the start and end dates for the learner, to work out total off-the-job hours required for the learner over the course of their study. (hours per week x 0.2) x no. of weeks between start and end date. The field will </a:t>
            </a:r>
            <a:r>
              <a:rPr lang="en-GB" altLang="en-US" sz="1600" b="1" dirty="0">
                <a:latin typeface="Calibri" panose="020F0502020204030204" pitchFamily="34" charset="0"/>
                <a:ea typeface="Calibri" panose="020F0502020204030204" pitchFamily="34" charset="0"/>
                <a:cs typeface="Calibri" panose="020F0502020204030204" pitchFamily="34" charset="0"/>
              </a:rPr>
              <a:t>allow for fractions of hours</a:t>
            </a:r>
            <a:r>
              <a:rPr lang="en-GB" altLang="en-US" sz="1600" b="1" dirty="0">
                <a:solidFill>
                  <a:srgbClr val="000000"/>
                </a:solidFill>
                <a:latin typeface="Calibri" panose="020F0502020204030204" pitchFamily="34" charset="0"/>
                <a:ea typeface="Calibri" panose="020F0502020204030204" pitchFamily="34" charset="0"/>
                <a:cs typeface="Calibri" panose="020F0502020204030204" pitchFamily="34" charset="0"/>
              </a:rPr>
              <a:t>, for example 37.5 hours worked per week.</a:t>
            </a:r>
            <a:endParaRPr lang="en-GB" altLang="en-US" sz="1050" b="1" dirty="0">
              <a:latin typeface="Arial" panose="020B0604020202020204" pitchFamily="34" charset="0"/>
            </a:endParaRPr>
          </a:p>
          <a:p>
            <a:pPr marL="0" indent="0">
              <a:spcBef>
                <a:spcPct val="0"/>
              </a:spcBef>
              <a:buClrTx/>
              <a:buFontTx/>
              <a:buNone/>
              <a:defRPr/>
            </a:pPr>
            <a:r>
              <a:rPr lang="en-GB" altLang="en-US" sz="1600" b="1" dirty="0">
                <a:solidFill>
                  <a:srgbClr val="000000"/>
                </a:solidFill>
                <a:latin typeface="Calibri" panose="020F0502020204030204" pitchFamily="34" charset="0"/>
                <a:ea typeface="Calibri" panose="020F0502020204030204" pitchFamily="34" charset="0"/>
                <a:cs typeface="Calibri" panose="020F0502020204030204" pitchFamily="34" charset="0"/>
              </a:rPr>
              <a:t>Target start date for OTJT is the earliest of the start dates for the qualifications assigned, and target end date is the last of the end dates for the qualifications assigned.</a:t>
            </a:r>
            <a:endParaRPr lang="en-GB" altLang="en-US" sz="1050" b="1" dirty="0">
              <a:latin typeface="Arial" panose="020B0604020202020204" pitchFamily="34" charset="0"/>
            </a:endParaRPr>
          </a:p>
          <a:p>
            <a:pPr marL="0" indent="0">
              <a:spcBef>
                <a:spcPct val="0"/>
              </a:spcBef>
              <a:buClrTx/>
              <a:buFontTx/>
              <a:buNone/>
              <a:defRPr/>
            </a:pPr>
            <a:r>
              <a:rPr lang="en-GB" altLang="en-US" sz="1600" b="1" dirty="0">
                <a:solidFill>
                  <a:srgbClr val="000000"/>
                </a:solidFill>
                <a:latin typeface="Calibri" panose="020F0502020204030204" pitchFamily="34" charset="0"/>
                <a:ea typeface="Calibri" panose="020F0502020204030204" pitchFamily="34" charset="0"/>
                <a:cs typeface="Calibri" panose="020F0502020204030204" pitchFamily="34" charset="0"/>
              </a:rPr>
              <a:t>Annual leave is not subtracted from this calculation. This provides a ‘buffer’ to make sure learners are fulfilling the 20% with time to spare.</a:t>
            </a:r>
          </a:p>
          <a:p>
            <a:pPr marL="0" indent="0">
              <a:buFontTx/>
              <a:buNone/>
              <a:defRPr/>
            </a:pPr>
            <a:r>
              <a:rPr lang="en-GB" sz="1600" b="1" i="1" dirty="0">
                <a:latin typeface="Calibri" panose="020F0502020204030204" pitchFamily="34" charset="0"/>
                <a:cs typeface="Calibri" panose="020F0502020204030204" pitchFamily="34" charset="0"/>
              </a:rPr>
              <a:t>Where a learner has both GLH and OTJT set up against their account, users can log GLH and OTJT with different start and end times in the same log, (Activity or Diary), because these functions are completely separate. </a:t>
            </a:r>
            <a:endParaRPr lang="en-GB" sz="1600" b="1" dirty="0">
              <a:latin typeface="Calibri" panose="020F0502020204030204" pitchFamily="34" charset="0"/>
              <a:cs typeface="Calibri" panose="020F0502020204030204" pitchFamily="34" charset="0"/>
            </a:endParaRPr>
          </a:p>
          <a:p>
            <a:pPr marL="0" indent="0">
              <a:spcBef>
                <a:spcPct val="0"/>
              </a:spcBef>
              <a:buClrTx/>
              <a:buFontTx/>
              <a:buNone/>
              <a:defRPr/>
            </a:pPr>
            <a:endParaRPr lang="en-GB" altLang="en-US" sz="1600" b="1" dirty="0">
              <a:latin typeface="Arial" panose="020B0604020202020204" pitchFamily="34" charset="0"/>
            </a:endParaRPr>
          </a:p>
          <a:p>
            <a:pPr marL="0" indent="0">
              <a:buFontTx/>
              <a:buNone/>
              <a:defRPr/>
            </a:pPr>
            <a:endParaRPr lang="en-GB" altLang="en-US" sz="1600" dirty="0">
              <a:latin typeface="Calibri" panose="020F0502020204030204" pitchFamily="34" charset="0"/>
              <a:cs typeface="Calibri" panose="020F0502020204030204" pitchFamily="34" charset="0"/>
            </a:endParaRPr>
          </a:p>
        </p:txBody>
      </p:sp>
      <p:sp>
        <p:nvSpPr>
          <p:cNvPr id="16388" name="TextBox 1">
            <a:extLst>
              <a:ext uri="{FF2B5EF4-FFF2-40B4-BE49-F238E27FC236}">
                <a16:creationId xmlns="" xmlns:a16="http://schemas.microsoft.com/office/drawing/2014/main" id="{40E81719-3060-4439-8F15-78A251FEE4AC}"/>
              </a:ext>
            </a:extLst>
          </p:cNvPr>
          <p:cNvSpPr txBox="1">
            <a:spLocks noChangeArrowheads="1"/>
          </p:cNvSpPr>
          <p:nvPr/>
        </p:nvSpPr>
        <p:spPr bwMode="auto">
          <a:xfrm>
            <a:off x="8697913" y="0"/>
            <a:ext cx="3571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0099"/>
              </a:buClr>
              <a:buChar char="•"/>
              <a:defRPr sz="3600">
                <a:solidFill>
                  <a:schemeClr val="tx1"/>
                </a:solidFill>
                <a:latin typeface="Arial Narrow" panose="020B0606020202030204" pitchFamily="34" charset="0"/>
              </a:defRPr>
            </a:lvl1pPr>
            <a:lvl2pPr marL="742950" indent="-285750">
              <a:spcBef>
                <a:spcPct val="20000"/>
              </a:spcBef>
              <a:buClr>
                <a:srgbClr val="000099"/>
              </a:buClr>
              <a:buFont typeface="CommonBullets"/>
              <a:buChar char="&gt;"/>
              <a:defRPr sz="3200">
                <a:solidFill>
                  <a:schemeClr val="tx1"/>
                </a:solidFill>
                <a:latin typeface="Arial Narrow" panose="020B0606020202030204" pitchFamily="34" charset="0"/>
              </a:defRPr>
            </a:lvl2pPr>
            <a:lvl3pPr marL="1143000" indent="-228600">
              <a:spcBef>
                <a:spcPct val="20000"/>
              </a:spcBef>
              <a:buClr>
                <a:srgbClr val="000099"/>
              </a:buClr>
              <a:buChar char="•"/>
              <a:defRPr sz="3200">
                <a:solidFill>
                  <a:schemeClr val="tx1"/>
                </a:solidFill>
                <a:latin typeface="Arial Narrow" panose="020B0606020202030204" pitchFamily="34" charset="0"/>
              </a:defRPr>
            </a:lvl3pPr>
            <a:lvl4pPr marL="1600200" indent="-228600">
              <a:spcBef>
                <a:spcPct val="20000"/>
              </a:spcBef>
              <a:buClr>
                <a:srgbClr val="000099"/>
              </a:buClr>
              <a:buChar char="–"/>
              <a:defRPr sz="3200">
                <a:solidFill>
                  <a:schemeClr val="tx1"/>
                </a:solidFill>
                <a:latin typeface="Arial Narrow" panose="020B0606020202030204" pitchFamily="34" charset="0"/>
              </a:defRPr>
            </a:lvl4pPr>
            <a:lvl5pPr marL="2057400" indent="-228600">
              <a:spcBef>
                <a:spcPct val="20000"/>
              </a:spcBef>
              <a:buClr>
                <a:srgbClr val="000099"/>
              </a:buClr>
              <a:buChar char="»"/>
              <a:defRPr sz="3200">
                <a:solidFill>
                  <a:schemeClr val="tx1"/>
                </a:solidFill>
                <a:latin typeface="Arial Narrow" panose="020B0606020202030204" pitchFamily="34" charset="0"/>
              </a:defRPr>
            </a:lvl5pPr>
            <a:lvl6pPr marL="25146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6pPr>
            <a:lvl7pPr marL="29718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7pPr>
            <a:lvl8pPr marL="34290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8pPr>
            <a:lvl9pPr marL="38862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9pPr>
          </a:lstStyle>
          <a:p>
            <a:pPr>
              <a:spcBef>
                <a:spcPct val="0"/>
              </a:spcBef>
              <a:buClrTx/>
              <a:buFontTx/>
              <a:buNone/>
            </a:pPr>
            <a:r>
              <a:rPr lang="en-GB" altLang="en-US" sz="2400" dirty="0">
                <a:latin typeface="Arial" panose="020B0604020202020204" pitchFamily="34" charset="0"/>
              </a:rPr>
              <a:t>1</a:t>
            </a:r>
          </a:p>
        </p:txBody>
      </p:sp>
      <p:pic>
        <p:nvPicPr>
          <p:cNvPr id="16389" name="Picture 4">
            <a:extLst>
              <a:ext uri="{FF2B5EF4-FFF2-40B4-BE49-F238E27FC236}">
                <a16:creationId xmlns="" xmlns:a16="http://schemas.microsoft.com/office/drawing/2014/main" id="{7B0D25FC-AECA-41C5-9BEC-4EA9EF2341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47188"/>
          <a:stretch>
            <a:fillRect/>
          </a:stretch>
        </p:blipFill>
        <p:spPr bwMode="auto">
          <a:xfrm>
            <a:off x="2627313" y="1871663"/>
            <a:ext cx="5732462"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 xmlns:a16="http://schemas.microsoft.com/office/drawing/2014/main" id="{6EB1807C-4946-4188-9EE4-90D48DD03D69}"/>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17411" name="Rectangle 14">
            <a:extLst>
              <a:ext uri="{FF2B5EF4-FFF2-40B4-BE49-F238E27FC236}">
                <a16:creationId xmlns="" xmlns:a16="http://schemas.microsoft.com/office/drawing/2014/main" id="{2F6F65DE-3D43-46A6-B717-9BA68C4645E0}"/>
              </a:ext>
            </a:extLst>
          </p:cNvPr>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lvl1pPr>
              <a:spcBef>
                <a:spcPct val="20000"/>
              </a:spcBef>
              <a:buClr>
                <a:srgbClr val="000099"/>
              </a:buClr>
              <a:buChar char="•"/>
              <a:defRPr sz="3600">
                <a:solidFill>
                  <a:schemeClr val="tx1"/>
                </a:solidFill>
                <a:latin typeface="Arial Narrow" panose="020B0606020202030204" pitchFamily="34" charset="0"/>
              </a:defRPr>
            </a:lvl1pPr>
            <a:lvl2pPr marL="742950" indent="-285750">
              <a:spcBef>
                <a:spcPct val="20000"/>
              </a:spcBef>
              <a:buClr>
                <a:srgbClr val="000099"/>
              </a:buClr>
              <a:buFont typeface="CommonBullets"/>
              <a:buChar char="&gt;"/>
              <a:defRPr sz="3200">
                <a:solidFill>
                  <a:schemeClr val="tx1"/>
                </a:solidFill>
                <a:latin typeface="Arial Narrow" panose="020B0606020202030204" pitchFamily="34" charset="0"/>
              </a:defRPr>
            </a:lvl2pPr>
            <a:lvl3pPr marL="1143000" indent="-228600">
              <a:spcBef>
                <a:spcPct val="20000"/>
              </a:spcBef>
              <a:buClr>
                <a:srgbClr val="000099"/>
              </a:buClr>
              <a:buChar char="•"/>
              <a:defRPr sz="3200">
                <a:solidFill>
                  <a:schemeClr val="tx1"/>
                </a:solidFill>
                <a:latin typeface="Arial Narrow" panose="020B0606020202030204" pitchFamily="34" charset="0"/>
              </a:defRPr>
            </a:lvl3pPr>
            <a:lvl4pPr marL="1600200" indent="-228600">
              <a:spcBef>
                <a:spcPct val="20000"/>
              </a:spcBef>
              <a:buClr>
                <a:srgbClr val="000099"/>
              </a:buClr>
              <a:buChar char="–"/>
              <a:defRPr sz="3200">
                <a:solidFill>
                  <a:schemeClr val="tx1"/>
                </a:solidFill>
                <a:latin typeface="Arial Narrow" panose="020B0606020202030204" pitchFamily="34" charset="0"/>
              </a:defRPr>
            </a:lvl4pPr>
            <a:lvl5pPr marL="2057400" indent="-228600">
              <a:spcBef>
                <a:spcPct val="20000"/>
              </a:spcBef>
              <a:buClr>
                <a:srgbClr val="000099"/>
              </a:buClr>
              <a:buChar char="»"/>
              <a:defRPr sz="3200">
                <a:solidFill>
                  <a:schemeClr val="tx1"/>
                </a:solidFill>
                <a:latin typeface="Arial Narrow" panose="020B0606020202030204" pitchFamily="34" charset="0"/>
              </a:defRPr>
            </a:lvl5pPr>
            <a:lvl6pPr marL="25146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6pPr>
            <a:lvl7pPr marL="29718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7pPr>
            <a:lvl8pPr marL="34290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8pPr>
            <a:lvl9pPr marL="38862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9pPr>
          </a:lstStyle>
          <a:p>
            <a:pPr>
              <a:spcBef>
                <a:spcPct val="0"/>
              </a:spcBef>
              <a:buClrTx/>
              <a:buFontTx/>
              <a:buNone/>
            </a:pPr>
            <a:endParaRPr lang="en-US" altLang="en-US" sz="2400" dirty="0">
              <a:latin typeface="Arial" panose="020B0604020202020204" pitchFamily="34" charset="0"/>
            </a:endParaRPr>
          </a:p>
        </p:txBody>
      </p:sp>
      <p:sp>
        <p:nvSpPr>
          <p:cNvPr id="17412" name="Rectangle 5">
            <a:extLst>
              <a:ext uri="{FF2B5EF4-FFF2-40B4-BE49-F238E27FC236}">
                <a16:creationId xmlns="" xmlns:a16="http://schemas.microsoft.com/office/drawing/2014/main" id="{D39D2E2C-603F-47C9-9C4C-F638907144B4}"/>
              </a:ext>
            </a:extLst>
          </p:cNvPr>
          <p:cNvSpPr>
            <a:spLocks noChangeArrowheads="1"/>
          </p:cNvSpPr>
          <p:nvPr/>
        </p:nvSpPr>
        <p:spPr bwMode="auto">
          <a:xfrm>
            <a:off x="8769350" y="20638"/>
            <a:ext cx="357188"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lvl1pPr>
              <a:spcBef>
                <a:spcPct val="20000"/>
              </a:spcBef>
              <a:buClr>
                <a:srgbClr val="000099"/>
              </a:buClr>
              <a:buChar char="•"/>
              <a:defRPr sz="3600">
                <a:solidFill>
                  <a:schemeClr val="tx1"/>
                </a:solidFill>
                <a:latin typeface="Arial Narrow" panose="020B0606020202030204" pitchFamily="34" charset="0"/>
              </a:defRPr>
            </a:lvl1pPr>
            <a:lvl2pPr marL="742950" indent="-285750">
              <a:spcBef>
                <a:spcPct val="20000"/>
              </a:spcBef>
              <a:buClr>
                <a:srgbClr val="000099"/>
              </a:buClr>
              <a:buFont typeface="CommonBullets"/>
              <a:buChar char="&gt;"/>
              <a:defRPr sz="3200">
                <a:solidFill>
                  <a:schemeClr val="tx1"/>
                </a:solidFill>
                <a:latin typeface="Arial Narrow" panose="020B0606020202030204" pitchFamily="34" charset="0"/>
              </a:defRPr>
            </a:lvl2pPr>
            <a:lvl3pPr marL="1143000" indent="-228600">
              <a:spcBef>
                <a:spcPct val="20000"/>
              </a:spcBef>
              <a:buClr>
                <a:srgbClr val="000099"/>
              </a:buClr>
              <a:buChar char="•"/>
              <a:defRPr sz="3200">
                <a:solidFill>
                  <a:schemeClr val="tx1"/>
                </a:solidFill>
                <a:latin typeface="Arial Narrow" panose="020B0606020202030204" pitchFamily="34" charset="0"/>
              </a:defRPr>
            </a:lvl3pPr>
            <a:lvl4pPr marL="1600200" indent="-228600">
              <a:spcBef>
                <a:spcPct val="20000"/>
              </a:spcBef>
              <a:buClr>
                <a:srgbClr val="000099"/>
              </a:buClr>
              <a:buChar char="–"/>
              <a:defRPr sz="3200">
                <a:solidFill>
                  <a:schemeClr val="tx1"/>
                </a:solidFill>
                <a:latin typeface="Arial Narrow" panose="020B0606020202030204" pitchFamily="34" charset="0"/>
              </a:defRPr>
            </a:lvl4pPr>
            <a:lvl5pPr marL="2057400" indent="-228600">
              <a:spcBef>
                <a:spcPct val="20000"/>
              </a:spcBef>
              <a:buClr>
                <a:srgbClr val="000099"/>
              </a:buClr>
              <a:buChar char="»"/>
              <a:defRPr sz="3200">
                <a:solidFill>
                  <a:schemeClr val="tx1"/>
                </a:solidFill>
                <a:latin typeface="Arial Narrow" panose="020B0606020202030204" pitchFamily="34" charset="0"/>
              </a:defRPr>
            </a:lvl5pPr>
            <a:lvl6pPr marL="25146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6pPr>
            <a:lvl7pPr marL="29718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7pPr>
            <a:lvl8pPr marL="34290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8pPr>
            <a:lvl9pPr marL="38862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9pPr>
          </a:lstStyle>
          <a:p>
            <a:pPr>
              <a:spcBef>
                <a:spcPct val="0"/>
              </a:spcBef>
              <a:buClrTx/>
              <a:buFontTx/>
              <a:buNone/>
            </a:pPr>
            <a:r>
              <a:rPr lang="en-US" altLang="en-US" sz="2400" dirty="0">
                <a:latin typeface="Arial" panose="020B0604020202020204" pitchFamily="34" charset="0"/>
              </a:rPr>
              <a:t>2</a:t>
            </a:r>
          </a:p>
        </p:txBody>
      </p:sp>
      <p:sp>
        <p:nvSpPr>
          <p:cNvPr id="17413" name="Rectangle 5">
            <a:extLst>
              <a:ext uri="{FF2B5EF4-FFF2-40B4-BE49-F238E27FC236}">
                <a16:creationId xmlns="" xmlns:a16="http://schemas.microsoft.com/office/drawing/2014/main" id="{D0C94D52-FDFB-4C81-B865-6E5C8D199EF7}"/>
              </a:ext>
            </a:extLst>
          </p:cNvPr>
          <p:cNvSpPr>
            <a:spLocks noChangeArrowheads="1"/>
          </p:cNvSpPr>
          <p:nvPr/>
        </p:nvSpPr>
        <p:spPr bwMode="auto">
          <a:xfrm>
            <a:off x="0" y="14954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lvl1pPr>
              <a:spcBef>
                <a:spcPct val="20000"/>
              </a:spcBef>
              <a:buClr>
                <a:srgbClr val="000099"/>
              </a:buClr>
              <a:buChar char="•"/>
              <a:defRPr sz="3600">
                <a:solidFill>
                  <a:schemeClr val="tx1"/>
                </a:solidFill>
                <a:latin typeface="Arial Narrow" panose="020B0606020202030204" pitchFamily="34" charset="0"/>
              </a:defRPr>
            </a:lvl1pPr>
            <a:lvl2pPr marL="742950" indent="-285750">
              <a:spcBef>
                <a:spcPct val="20000"/>
              </a:spcBef>
              <a:buClr>
                <a:srgbClr val="000099"/>
              </a:buClr>
              <a:buFont typeface="CommonBullets"/>
              <a:buChar char="&gt;"/>
              <a:defRPr sz="3200">
                <a:solidFill>
                  <a:schemeClr val="tx1"/>
                </a:solidFill>
                <a:latin typeface="Arial Narrow" panose="020B0606020202030204" pitchFamily="34" charset="0"/>
              </a:defRPr>
            </a:lvl2pPr>
            <a:lvl3pPr marL="1143000" indent="-228600">
              <a:spcBef>
                <a:spcPct val="20000"/>
              </a:spcBef>
              <a:buClr>
                <a:srgbClr val="000099"/>
              </a:buClr>
              <a:buChar char="•"/>
              <a:defRPr sz="3200">
                <a:solidFill>
                  <a:schemeClr val="tx1"/>
                </a:solidFill>
                <a:latin typeface="Arial Narrow" panose="020B0606020202030204" pitchFamily="34" charset="0"/>
              </a:defRPr>
            </a:lvl3pPr>
            <a:lvl4pPr marL="1600200" indent="-228600">
              <a:spcBef>
                <a:spcPct val="20000"/>
              </a:spcBef>
              <a:buClr>
                <a:srgbClr val="000099"/>
              </a:buClr>
              <a:buChar char="–"/>
              <a:defRPr sz="3200">
                <a:solidFill>
                  <a:schemeClr val="tx1"/>
                </a:solidFill>
                <a:latin typeface="Arial Narrow" panose="020B0606020202030204" pitchFamily="34" charset="0"/>
              </a:defRPr>
            </a:lvl4pPr>
            <a:lvl5pPr marL="2057400" indent="-228600">
              <a:spcBef>
                <a:spcPct val="20000"/>
              </a:spcBef>
              <a:buClr>
                <a:srgbClr val="000099"/>
              </a:buClr>
              <a:buChar char="»"/>
              <a:defRPr sz="3200">
                <a:solidFill>
                  <a:schemeClr val="tx1"/>
                </a:solidFill>
                <a:latin typeface="Arial Narrow" panose="020B0606020202030204" pitchFamily="34" charset="0"/>
              </a:defRPr>
            </a:lvl5pPr>
            <a:lvl6pPr marL="25146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6pPr>
            <a:lvl7pPr marL="29718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7pPr>
            <a:lvl8pPr marL="34290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8pPr>
            <a:lvl9pPr marL="38862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9pPr>
          </a:lstStyle>
          <a:p>
            <a:pPr>
              <a:spcBef>
                <a:spcPct val="0"/>
              </a:spcBef>
              <a:buClrTx/>
              <a:buFontTx/>
              <a:buNone/>
            </a:pPr>
            <a:endParaRPr lang="en-US" altLang="en-US" sz="2400" dirty="0">
              <a:latin typeface="Arial" panose="020B0604020202020204" pitchFamily="34" charset="0"/>
            </a:endParaRPr>
          </a:p>
        </p:txBody>
      </p:sp>
      <p:sp>
        <p:nvSpPr>
          <p:cNvPr id="17414" name="Rectangle 6">
            <a:extLst>
              <a:ext uri="{FF2B5EF4-FFF2-40B4-BE49-F238E27FC236}">
                <a16:creationId xmlns="" xmlns:a16="http://schemas.microsoft.com/office/drawing/2014/main" id="{D511E965-22CC-422B-9EA6-243DC70E6A4A}"/>
              </a:ext>
            </a:extLst>
          </p:cNvPr>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spAutoFit/>
          </a:bodyPr>
          <a:lstStyle>
            <a:lvl1pPr>
              <a:spcBef>
                <a:spcPct val="20000"/>
              </a:spcBef>
              <a:buClr>
                <a:srgbClr val="000099"/>
              </a:buClr>
              <a:buChar char="•"/>
              <a:defRPr sz="3600">
                <a:solidFill>
                  <a:schemeClr val="tx1"/>
                </a:solidFill>
                <a:latin typeface="Arial Narrow" panose="020B0606020202030204" pitchFamily="34" charset="0"/>
              </a:defRPr>
            </a:lvl1pPr>
            <a:lvl2pPr marL="742950" indent="-285750">
              <a:spcBef>
                <a:spcPct val="20000"/>
              </a:spcBef>
              <a:buClr>
                <a:srgbClr val="000099"/>
              </a:buClr>
              <a:buFont typeface="CommonBullets"/>
              <a:buChar char="&gt;"/>
              <a:defRPr sz="3200">
                <a:solidFill>
                  <a:schemeClr val="tx1"/>
                </a:solidFill>
                <a:latin typeface="Arial Narrow" panose="020B0606020202030204" pitchFamily="34" charset="0"/>
              </a:defRPr>
            </a:lvl2pPr>
            <a:lvl3pPr marL="1143000" indent="-228600">
              <a:spcBef>
                <a:spcPct val="20000"/>
              </a:spcBef>
              <a:buClr>
                <a:srgbClr val="000099"/>
              </a:buClr>
              <a:buChar char="•"/>
              <a:defRPr sz="3200">
                <a:solidFill>
                  <a:schemeClr val="tx1"/>
                </a:solidFill>
                <a:latin typeface="Arial Narrow" panose="020B0606020202030204" pitchFamily="34" charset="0"/>
              </a:defRPr>
            </a:lvl3pPr>
            <a:lvl4pPr marL="1600200" indent="-228600">
              <a:spcBef>
                <a:spcPct val="20000"/>
              </a:spcBef>
              <a:buClr>
                <a:srgbClr val="000099"/>
              </a:buClr>
              <a:buChar char="–"/>
              <a:defRPr sz="3200">
                <a:solidFill>
                  <a:schemeClr val="tx1"/>
                </a:solidFill>
                <a:latin typeface="Arial Narrow" panose="020B0606020202030204" pitchFamily="34" charset="0"/>
              </a:defRPr>
            </a:lvl4pPr>
            <a:lvl5pPr marL="2057400" indent="-228600">
              <a:spcBef>
                <a:spcPct val="20000"/>
              </a:spcBef>
              <a:buClr>
                <a:srgbClr val="000099"/>
              </a:buClr>
              <a:buChar char="»"/>
              <a:defRPr sz="3200">
                <a:solidFill>
                  <a:schemeClr val="tx1"/>
                </a:solidFill>
                <a:latin typeface="Arial Narrow" panose="020B0606020202030204" pitchFamily="34" charset="0"/>
              </a:defRPr>
            </a:lvl5pPr>
            <a:lvl6pPr marL="25146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6pPr>
            <a:lvl7pPr marL="29718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7pPr>
            <a:lvl8pPr marL="34290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8pPr>
            <a:lvl9pPr marL="38862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9pPr>
          </a:lstStyle>
          <a:p>
            <a:pPr>
              <a:spcBef>
                <a:spcPct val="0"/>
              </a:spcBef>
              <a:buClrTx/>
              <a:buFontTx/>
              <a:buNone/>
            </a:pPr>
            <a:endParaRPr lang="en-US" altLang="en-US" sz="2400" dirty="0">
              <a:latin typeface="Arial" panose="020B0604020202020204" pitchFamily="34" charset="0"/>
            </a:endParaRPr>
          </a:p>
        </p:txBody>
      </p:sp>
      <p:sp>
        <p:nvSpPr>
          <p:cNvPr id="17415" name="Rectangle 7">
            <a:extLst>
              <a:ext uri="{FF2B5EF4-FFF2-40B4-BE49-F238E27FC236}">
                <a16:creationId xmlns="" xmlns:a16="http://schemas.microsoft.com/office/drawing/2014/main" id="{EB0F6E2F-7B8D-4625-844F-FCC98541ADC0}"/>
              </a:ext>
            </a:extLst>
          </p:cNvPr>
          <p:cNvSpPr>
            <a:spLocks noChangeArrowheads="1"/>
          </p:cNvSpPr>
          <p:nvPr/>
        </p:nvSpPr>
        <p:spPr bwMode="auto">
          <a:xfrm>
            <a:off x="2700338" y="1196975"/>
            <a:ext cx="6248400" cy="3244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spAutoFit/>
          </a:bodyPr>
          <a:lstStyle>
            <a:lvl1pPr>
              <a:spcBef>
                <a:spcPct val="20000"/>
              </a:spcBef>
              <a:buClr>
                <a:srgbClr val="000099"/>
              </a:buClr>
              <a:buChar char="•"/>
              <a:defRPr sz="3600">
                <a:solidFill>
                  <a:schemeClr val="tx1"/>
                </a:solidFill>
                <a:latin typeface="Arial Narrow" panose="020B0606020202030204" pitchFamily="34" charset="0"/>
              </a:defRPr>
            </a:lvl1pPr>
            <a:lvl2pPr marL="742950" indent="-285750">
              <a:spcBef>
                <a:spcPct val="20000"/>
              </a:spcBef>
              <a:buClr>
                <a:srgbClr val="000099"/>
              </a:buClr>
              <a:buFont typeface="CommonBullets"/>
              <a:buChar char="&gt;"/>
              <a:defRPr sz="3200">
                <a:solidFill>
                  <a:schemeClr val="tx1"/>
                </a:solidFill>
                <a:latin typeface="Arial Narrow" panose="020B0606020202030204" pitchFamily="34" charset="0"/>
              </a:defRPr>
            </a:lvl2pPr>
            <a:lvl3pPr marL="1143000" indent="-228600">
              <a:spcBef>
                <a:spcPct val="20000"/>
              </a:spcBef>
              <a:buClr>
                <a:srgbClr val="000099"/>
              </a:buClr>
              <a:buChar char="•"/>
              <a:defRPr sz="3200">
                <a:solidFill>
                  <a:schemeClr val="tx1"/>
                </a:solidFill>
                <a:latin typeface="Arial Narrow" panose="020B0606020202030204" pitchFamily="34" charset="0"/>
              </a:defRPr>
            </a:lvl3pPr>
            <a:lvl4pPr marL="1600200" indent="-228600">
              <a:spcBef>
                <a:spcPct val="20000"/>
              </a:spcBef>
              <a:buClr>
                <a:srgbClr val="000099"/>
              </a:buClr>
              <a:buChar char="–"/>
              <a:defRPr sz="3200">
                <a:solidFill>
                  <a:schemeClr val="tx1"/>
                </a:solidFill>
                <a:latin typeface="Arial Narrow" panose="020B0606020202030204" pitchFamily="34" charset="0"/>
              </a:defRPr>
            </a:lvl4pPr>
            <a:lvl5pPr marL="2057400" indent="-228600">
              <a:spcBef>
                <a:spcPct val="20000"/>
              </a:spcBef>
              <a:buClr>
                <a:srgbClr val="000099"/>
              </a:buClr>
              <a:buChar char="»"/>
              <a:defRPr sz="3200">
                <a:solidFill>
                  <a:schemeClr val="tx1"/>
                </a:solidFill>
                <a:latin typeface="Arial Narrow" panose="020B0606020202030204" pitchFamily="34" charset="0"/>
              </a:defRPr>
            </a:lvl5pPr>
            <a:lvl6pPr marL="25146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6pPr>
            <a:lvl7pPr marL="29718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7pPr>
            <a:lvl8pPr marL="34290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8pPr>
            <a:lvl9pPr marL="38862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9pPr>
          </a:lstStyle>
          <a:p>
            <a:pPr>
              <a:buFontTx/>
              <a:buNone/>
            </a:pPr>
            <a:r>
              <a:rPr lang="en-GB" altLang="en-US" sz="1600" dirty="0">
                <a:latin typeface="Calibri" panose="020F0502020204030204" pitchFamily="34" charset="0"/>
                <a:cs typeface="Calibri" panose="020F0502020204030204" pitchFamily="34" charset="0"/>
              </a:rPr>
              <a:t>Function allows for recording off the job training in both the Diary and Learner Activity Log</a:t>
            </a:r>
          </a:p>
          <a:p>
            <a:pPr>
              <a:buFontTx/>
              <a:buNone/>
            </a:pPr>
            <a:endParaRPr lang="en-GB" altLang="en-US" sz="1600" dirty="0">
              <a:latin typeface="Calibri" panose="020F0502020204030204" pitchFamily="34" charset="0"/>
              <a:cs typeface="Calibri" panose="020F0502020204030204" pitchFamily="34" charset="0"/>
            </a:endParaRPr>
          </a:p>
          <a:p>
            <a:pPr>
              <a:buFontTx/>
              <a:buNone/>
            </a:pPr>
            <a:endParaRPr lang="en-GB" altLang="en-US" sz="1600" dirty="0">
              <a:latin typeface="Calibri" panose="020F0502020204030204" pitchFamily="34" charset="0"/>
              <a:cs typeface="Calibri" panose="020F0502020204030204" pitchFamily="34" charset="0"/>
            </a:endParaRPr>
          </a:p>
          <a:p>
            <a:pPr>
              <a:buFontTx/>
              <a:buNone/>
            </a:pPr>
            <a:endParaRPr lang="en-GB" altLang="en-US" sz="1600" dirty="0">
              <a:latin typeface="Calibri" panose="020F0502020204030204" pitchFamily="34" charset="0"/>
              <a:cs typeface="Calibri" panose="020F0502020204030204" pitchFamily="34" charset="0"/>
            </a:endParaRPr>
          </a:p>
          <a:p>
            <a:pPr>
              <a:buFontTx/>
              <a:buNone/>
            </a:pPr>
            <a:endParaRPr lang="en-GB" altLang="en-US" sz="1600" dirty="0">
              <a:latin typeface="Calibri" panose="020F0502020204030204" pitchFamily="34" charset="0"/>
              <a:cs typeface="Calibri" panose="020F0502020204030204" pitchFamily="34" charset="0"/>
            </a:endParaRPr>
          </a:p>
          <a:p>
            <a:pPr>
              <a:buFontTx/>
              <a:buNone/>
            </a:pPr>
            <a:endParaRPr lang="en-GB" altLang="en-US" sz="1600" dirty="0">
              <a:latin typeface="Calibri" panose="020F0502020204030204" pitchFamily="34" charset="0"/>
              <a:cs typeface="Calibri" panose="020F0502020204030204" pitchFamily="34" charset="0"/>
            </a:endParaRPr>
          </a:p>
          <a:p>
            <a:pPr>
              <a:buFontTx/>
              <a:buNone/>
            </a:pPr>
            <a:endParaRPr lang="en-GB" altLang="en-US" sz="1600" dirty="0">
              <a:latin typeface="Calibri" panose="020F0502020204030204" pitchFamily="34" charset="0"/>
              <a:cs typeface="Calibri" panose="020F0502020204030204" pitchFamily="34" charset="0"/>
            </a:endParaRPr>
          </a:p>
          <a:p>
            <a:pPr>
              <a:buFontTx/>
              <a:buNone/>
            </a:pPr>
            <a:endParaRPr lang="en-GB" altLang="en-US" sz="1600" dirty="0">
              <a:latin typeface="Calibri" panose="020F0502020204030204" pitchFamily="34" charset="0"/>
              <a:cs typeface="Calibri" panose="020F0502020204030204" pitchFamily="34" charset="0"/>
            </a:endParaRPr>
          </a:p>
          <a:p>
            <a:pPr>
              <a:buFontTx/>
              <a:buNone/>
            </a:pPr>
            <a:endParaRPr lang="en-GB" altLang="en-US" sz="1600" dirty="0">
              <a:latin typeface="Calibri" panose="020F0502020204030204" pitchFamily="34" charset="0"/>
              <a:cs typeface="Calibri" panose="020F0502020204030204" pitchFamily="34" charset="0"/>
            </a:endParaRPr>
          </a:p>
          <a:p>
            <a:pPr>
              <a:buFontTx/>
              <a:buNone/>
            </a:pPr>
            <a:endParaRPr lang="en-GB" altLang="en-US" sz="1600" dirty="0">
              <a:latin typeface="Calibri" panose="020F0502020204030204" pitchFamily="34" charset="0"/>
              <a:cs typeface="Calibri" panose="020F0502020204030204" pitchFamily="34" charset="0"/>
            </a:endParaRPr>
          </a:p>
        </p:txBody>
      </p:sp>
      <p:sp>
        <p:nvSpPr>
          <p:cNvPr id="17416" name="Rectangle 8">
            <a:extLst>
              <a:ext uri="{FF2B5EF4-FFF2-40B4-BE49-F238E27FC236}">
                <a16:creationId xmlns="" xmlns:a16="http://schemas.microsoft.com/office/drawing/2014/main" id="{3851804E-3D14-45CF-9965-294424B05667}"/>
              </a:ext>
            </a:extLst>
          </p:cNvPr>
          <p:cNvSpPr>
            <a:spLocks noChangeArrowheads="1"/>
          </p:cNvSpPr>
          <p:nvPr/>
        </p:nvSpPr>
        <p:spPr bwMode="auto">
          <a:xfrm>
            <a:off x="0" y="20097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spAutoFit/>
          </a:bodyPr>
          <a:lstStyle>
            <a:lvl1pPr>
              <a:spcBef>
                <a:spcPct val="20000"/>
              </a:spcBef>
              <a:buClr>
                <a:srgbClr val="000099"/>
              </a:buClr>
              <a:buChar char="•"/>
              <a:defRPr sz="3600">
                <a:solidFill>
                  <a:schemeClr val="tx1"/>
                </a:solidFill>
                <a:latin typeface="Arial Narrow" panose="020B0606020202030204" pitchFamily="34" charset="0"/>
              </a:defRPr>
            </a:lvl1pPr>
            <a:lvl2pPr marL="742950" indent="-285750">
              <a:spcBef>
                <a:spcPct val="20000"/>
              </a:spcBef>
              <a:buClr>
                <a:srgbClr val="000099"/>
              </a:buClr>
              <a:buFont typeface="CommonBullets"/>
              <a:buChar char="&gt;"/>
              <a:defRPr sz="3200">
                <a:solidFill>
                  <a:schemeClr val="tx1"/>
                </a:solidFill>
                <a:latin typeface="Arial Narrow" panose="020B0606020202030204" pitchFamily="34" charset="0"/>
              </a:defRPr>
            </a:lvl2pPr>
            <a:lvl3pPr marL="1143000" indent="-228600">
              <a:spcBef>
                <a:spcPct val="20000"/>
              </a:spcBef>
              <a:buClr>
                <a:srgbClr val="000099"/>
              </a:buClr>
              <a:buChar char="•"/>
              <a:defRPr sz="3200">
                <a:solidFill>
                  <a:schemeClr val="tx1"/>
                </a:solidFill>
                <a:latin typeface="Arial Narrow" panose="020B0606020202030204" pitchFamily="34" charset="0"/>
              </a:defRPr>
            </a:lvl3pPr>
            <a:lvl4pPr marL="1600200" indent="-228600">
              <a:spcBef>
                <a:spcPct val="20000"/>
              </a:spcBef>
              <a:buClr>
                <a:srgbClr val="000099"/>
              </a:buClr>
              <a:buChar char="–"/>
              <a:defRPr sz="3200">
                <a:solidFill>
                  <a:schemeClr val="tx1"/>
                </a:solidFill>
                <a:latin typeface="Arial Narrow" panose="020B0606020202030204" pitchFamily="34" charset="0"/>
              </a:defRPr>
            </a:lvl4pPr>
            <a:lvl5pPr marL="2057400" indent="-228600">
              <a:spcBef>
                <a:spcPct val="20000"/>
              </a:spcBef>
              <a:buClr>
                <a:srgbClr val="000099"/>
              </a:buClr>
              <a:buChar char="»"/>
              <a:defRPr sz="3200">
                <a:solidFill>
                  <a:schemeClr val="tx1"/>
                </a:solidFill>
                <a:latin typeface="Arial Narrow" panose="020B0606020202030204" pitchFamily="34" charset="0"/>
              </a:defRPr>
            </a:lvl5pPr>
            <a:lvl6pPr marL="25146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6pPr>
            <a:lvl7pPr marL="29718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7pPr>
            <a:lvl8pPr marL="34290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8pPr>
            <a:lvl9pPr marL="38862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9pPr>
          </a:lstStyle>
          <a:p>
            <a:pPr>
              <a:spcBef>
                <a:spcPct val="0"/>
              </a:spcBef>
              <a:buClrTx/>
              <a:buFontTx/>
              <a:buNone/>
            </a:pPr>
            <a:endParaRPr lang="en-US" altLang="en-US" sz="2400" dirty="0">
              <a:latin typeface="Arial" panose="020B0604020202020204" pitchFamily="34" charset="0"/>
            </a:endParaRPr>
          </a:p>
        </p:txBody>
      </p:sp>
      <p:sp>
        <p:nvSpPr>
          <p:cNvPr id="17417" name="Rectangle 9">
            <a:extLst>
              <a:ext uri="{FF2B5EF4-FFF2-40B4-BE49-F238E27FC236}">
                <a16:creationId xmlns="" xmlns:a16="http://schemas.microsoft.com/office/drawing/2014/main" id="{F8462365-A6C4-467B-9A9C-7D680CA5FEC3}"/>
              </a:ext>
            </a:extLst>
          </p:cNvPr>
          <p:cNvSpPr>
            <a:spLocks noChangeArrowheads="1"/>
          </p:cNvSpPr>
          <p:nvPr/>
        </p:nvSpPr>
        <p:spPr bwMode="auto">
          <a:xfrm>
            <a:off x="0" y="43053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spAutoFit/>
          </a:bodyPr>
          <a:lstStyle>
            <a:lvl1pPr>
              <a:spcBef>
                <a:spcPct val="20000"/>
              </a:spcBef>
              <a:buClr>
                <a:srgbClr val="000099"/>
              </a:buClr>
              <a:buChar char="•"/>
              <a:defRPr sz="3600">
                <a:solidFill>
                  <a:schemeClr val="tx1"/>
                </a:solidFill>
                <a:latin typeface="Arial Narrow" panose="020B0606020202030204" pitchFamily="34" charset="0"/>
              </a:defRPr>
            </a:lvl1pPr>
            <a:lvl2pPr marL="742950" indent="-285750">
              <a:spcBef>
                <a:spcPct val="20000"/>
              </a:spcBef>
              <a:buClr>
                <a:srgbClr val="000099"/>
              </a:buClr>
              <a:buFont typeface="CommonBullets"/>
              <a:buChar char="&gt;"/>
              <a:defRPr sz="3200">
                <a:solidFill>
                  <a:schemeClr val="tx1"/>
                </a:solidFill>
                <a:latin typeface="Arial Narrow" panose="020B0606020202030204" pitchFamily="34" charset="0"/>
              </a:defRPr>
            </a:lvl2pPr>
            <a:lvl3pPr marL="1143000" indent="-228600">
              <a:spcBef>
                <a:spcPct val="20000"/>
              </a:spcBef>
              <a:buClr>
                <a:srgbClr val="000099"/>
              </a:buClr>
              <a:buChar char="•"/>
              <a:defRPr sz="3200">
                <a:solidFill>
                  <a:schemeClr val="tx1"/>
                </a:solidFill>
                <a:latin typeface="Arial Narrow" panose="020B0606020202030204" pitchFamily="34" charset="0"/>
              </a:defRPr>
            </a:lvl3pPr>
            <a:lvl4pPr marL="1600200" indent="-228600">
              <a:spcBef>
                <a:spcPct val="20000"/>
              </a:spcBef>
              <a:buClr>
                <a:srgbClr val="000099"/>
              </a:buClr>
              <a:buChar char="–"/>
              <a:defRPr sz="3200">
                <a:solidFill>
                  <a:schemeClr val="tx1"/>
                </a:solidFill>
                <a:latin typeface="Arial Narrow" panose="020B0606020202030204" pitchFamily="34" charset="0"/>
              </a:defRPr>
            </a:lvl4pPr>
            <a:lvl5pPr marL="2057400" indent="-228600">
              <a:spcBef>
                <a:spcPct val="20000"/>
              </a:spcBef>
              <a:buClr>
                <a:srgbClr val="000099"/>
              </a:buClr>
              <a:buChar char="»"/>
              <a:defRPr sz="3200">
                <a:solidFill>
                  <a:schemeClr val="tx1"/>
                </a:solidFill>
                <a:latin typeface="Arial Narrow" panose="020B0606020202030204" pitchFamily="34" charset="0"/>
              </a:defRPr>
            </a:lvl5pPr>
            <a:lvl6pPr marL="25146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6pPr>
            <a:lvl7pPr marL="29718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7pPr>
            <a:lvl8pPr marL="34290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8pPr>
            <a:lvl9pPr marL="38862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9pPr>
          </a:lstStyle>
          <a:p>
            <a:pPr>
              <a:spcBef>
                <a:spcPct val="0"/>
              </a:spcBef>
              <a:buClrTx/>
              <a:buFontTx/>
              <a:buNone/>
            </a:pPr>
            <a:endParaRPr lang="en-US" altLang="en-US" sz="2400" dirty="0">
              <a:latin typeface="Arial" panose="020B0604020202020204" pitchFamily="34" charset="0"/>
            </a:endParaRPr>
          </a:p>
        </p:txBody>
      </p:sp>
      <p:sp>
        <p:nvSpPr>
          <p:cNvPr id="17418" name="Rectangle 5">
            <a:extLst>
              <a:ext uri="{FF2B5EF4-FFF2-40B4-BE49-F238E27FC236}">
                <a16:creationId xmlns="" xmlns:a16="http://schemas.microsoft.com/office/drawing/2014/main" id="{048AF361-73C9-443C-BC53-C14A9DBA5795}"/>
              </a:ext>
            </a:extLst>
          </p:cNvPr>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lvl1pPr>
              <a:spcBef>
                <a:spcPct val="20000"/>
              </a:spcBef>
              <a:buClr>
                <a:srgbClr val="000099"/>
              </a:buClr>
              <a:buChar char="•"/>
              <a:defRPr sz="3600">
                <a:solidFill>
                  <a:schemeClr val="tx1"/>
                </a:solidFill>
                <a:latin typeface="Arial Narrow" panose="020B0606020202030204" pitchFamily="34" charset="0"/>
              </a:defRPr>
            </a:lvl1pPr>
            <a:lvl2pPr marL="742950" indent="-285750">
              <a:spcBef>
                <a:spcPct val="20000"/>
              </a:spcBef>
              <a:buClr>
                <a:srgbClr val="000099"/>
              </a:buClr>
              <a:buFont typeface="CommonBullets"/>
              <a:buChar char="&gt;"/>
              <a:defRPr sz="3200">
                <a:solidFill>
                  <a:schemeClr val="tx1"/>
                </a:solidFill>
                <a:latin typeface="Arial Narrow" panose="020B0606020202030204" pitchFamily="34" charset="0"/>
              </a:defRPr>
            </a:lvl2pPr>
            <a:lvl3pPr marL="1143000" indent="-228600">
              <a:spcBef>
                <a:spcPct val="20000"/>
              </a:spcBef>
              <a:buClr>
                <a:srgbClr val="000099"/>
              </a:buClr>
              <a:buChar char="•"/>
              <a:defRPr sz="3200">
                <a:solidFill>
                  <a:schemeClr val="tx1"/>
                </a:solidFill>
                <a:latin typeface="Arial Narrow" panose="020B0606020202030204" pitchFamily="34" charset="0"/>
              </a:defRPr>
            </a:lvl3pPr>
            <a:lvl4pPr marL="1600200" indent="-228600">
              <a:spcBef>
                <a:spcPct val="20000"/>
              </a:spcBef>
              <a:buClr>
                <a:srgbClr val="000099"/>
              </a:buClr>
              <a:buChar char="–"/>
              <a:defRPr sz="3200">
                <a:solidFill>
                  <a:schemeClr val="tx1"/>
                </a:solidFill>
                <a:latin typeface="Arial Narrow" panose="020B0606020202030204" pitchFamily="34" charset="0"/>
              </a:defRPr>
            </a:lvl4pPr>
            <a:lvl5pPr marL="2057400" indent="-228600">
              <a:spcBef>
                <a:spcPct val="20000"/>
              </a:spcBef>
              <a:buClr>
                <a:srgbClr val="000099"/>
              </a:buClr>
              <a:buChar char="»"/>
              <a:defRPr sz="3200">
                <a:solidFill>
                  <a:schemeClr val="tx1"/>
                </a:solidFill>
                <a:latin typeface="Arial Narrow" panose="020B0606020202030204" pitchFamily="34" charset="0"/>
              </a:defRPr>
            </a:lvl5pPr>
            <a:lvl6pPr marL="25146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6pPr>
            <a:lvl7pPr marL="29718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7pPr>
            <a:lvl8pPr marL="34290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8pPr>
            <a:lvl9pPr marL="38862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9pPr>
          </a:lstStyle>
          <a:p>
            <a:pPr>
              <a:spcBef>
                <a:spcPct val="0"/>
              </a:spcBef>
              <a:buClrTx/>
              <a:buFontTx/>
              <a:buNone/>
            </a:pPr>
            <a:endParaRPr lang="en-US" altLang="en-US" sz="2400" dirty="0">
              <a:latin typeface="Arial" panose="020B0604020202020204" pitchFamily="34" charset="0"/>
            </a:endParaRPr>
          </a:p>
        </p:txBody>
      </p:sp>
      <p:sp>
        <p:nvSpPr>
          <p:cNvPr id="17419" name="Rectangle 6">
            <a:extLst>
              <a:ext uri="{FF2B5EF4-FFF2-40B4-BE49-F238E27FC236}">
                <a16:creationId xmlns="" xmlns:a16="http://schemas.microsoft.com/office/drawing/2014/main" id="{B3207C07-12B2-4FE3-96FF-79B923EB7380}"/>
              </a:ext>
            </a:extLst>
          </p:cNvPr>
          <p:cNvSpPr>
            <a:spLocks noChangeArrowheads="1"/>
          </p:cNvSpPr>
          <p:nvPr/>
        </p:nvSpPr>
        <p:spPr bwMode="auto">
          <a:xfrm>
            <a:off x="0" y="35718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lvl1pPr>
              <a:spcBef>
                <a:spcPct val="20000"/>
              </a:spcBef>
              <a:buClr>
                <a:srgbClr val="000099"/>
              </a:buClr>
              <a:buChar char="•"/>
              <a:defRPr sz="3600">
                <a:solidFill>
                  <a:schemeClr val="tx1"/>
                </a:solidFill>
                <a:latin typeface="Arial Narrow" panose="020B0606020202030204" pitchFamily="34" charset="0"/>
              </a:defRPr>
            </a:lvl1pPr>
            <a:lvl2pPr marL="742950" indent="-285750">
              <a:spcBef>
                <a:spcPct val="20000"/>
              </a:spcBef>
              <a:buClr>
                <a:srgbClr val="000099"/>
              </a:buClr>
              <a:buFont typeface="CommonBullets"/>
              <a:buChar char="&gt;"/>
              <a:defRPr sz="3200">
                <a:solidFill>
                  <a:schemeClr val="tx1"/>
                </a:solidFill>
                <a:latin typeface="Arial Narrow" panose="020B0606020202030204" pitchFamily="34" charset="0"/>
              </a:defRPr>
            </a:lvl2pPr>
            <a:lvl3pPr marL="1143000" indent="-228600">
              <a:spcBef>
                <a:spcPct val="20000"/>
              </a:spcBef>
              <a:buClr>
                <a:srgbClr val="000099"/>
              </a:buClr>
              <a:buChar char="•"/>
              <a:defRPr sz="3200">
                <a:solidFill>
                  <a:schemeClr val="tx1"/>
                </a:solidFill>
                <a:latin typeface="Arial Narrow" panose="020B0606020202030204" pitchFamily="34" charset="0"/>
              </a:defRPr>
            </a:lvl3pPr>
            <a:lvl4pPr marL="1600200" indent="-228600">
              <a:spcBef>
                <a:spcPct val="20000"/>
              </a:spcBef>
              <a:buClr>
                <a:srgbClr val="000099"/>
              </a:buClr>
              <a:buChar char="–"/>
              <a:defRPr sz="3200">
                <a:solidFill>
                  <a:schemeClr val="tx1"/>
                </a:solidFill>
                <a:latin typeface="Arial Narrow" panose="020B0606020202030204" pitchFamily="34" charset="0"/>
              </a:defRPr>
            </a:lvl4pPr>
            <a:lvl5pPr marL="2057400" indent="-228600">
              <a:spcBef>
                <a:spcPct val="20000"/>
              </a:spcBef>
              <a:buClr>
                <a:srgbClr val="000099"/>
              </a:buClr>
              <a:buChar char="»"/>
              <a:defRPr sz="3200">
                <a:solidFill>
                  <a:schemeClr val="tx1"/>
                </a:solidFill>
                <a:latin typeface="Arial Narrow" panose="020B0606020202030204" pitchFamily="34" charset="0"/>
              </a:defRPr>
            </a:lvl5pPr>
            <a:lvl6pPr marL="25146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6pPr>
            <a:lvl7pPr marL="29718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7pPr>
            <a:lvl8pPr marL="34290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8pPr>
            <a:lvl9pPr marL="38862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9pPr>
          </a:lstStyle>
          <a:p>
            <a:pPr>
              <a:spcBef>
                <a:spcPct val="0"/>
              </a:spcBef>
              <a:buClrTx/>
              <a:buFontTx/>
              <a:buNone/>
            </a:pPr>
            <a:endParaRPr lang="en-US" altLang="en-US" sz="2400" dirty="0">
              <a:latin typeface="Arial" panose="020B0604020202020204" pitchFamily="34" charset="0"/>
            </a:endParaRPr>
          </a:p>
        </p:txBody>
      </p:sp>
      <p:sp>
        <p:nvSpPr>
          <p:cNvPr id="17420" name="Rectangle 17">
            <a:extLst>
              <a:ext uri="{FF2B5EF4-FFF2-40B4-BE49-F238E27FC236}">
                <a16:creationId xmlns="" xmlns:a16="http://schemas.microsoft.com/office/drawing/2014/main" id="{F63B52EA-1897-41E4-B42B-1AFF4FD79818}"/>
              </a:ext>
            </a:extLst>
          </p:cNvPr>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rgbClr val="000099"/>
              </a:buClr>
              <a:buChar char="•"/>
              <a:defRPr sz="3600">
                <a:solidFill>
                  <a:schemeClr val="tx1"/>
                </a:solidFill>
                <a:latin typeface="Arial Narrow" panose="020B0606020202030204" pitchFamily="34" charset="0"/>
              </a:defRPr>
            </a:lvl1pPr>
            <a:lvl2pPr marL="742950" indent="-285750">
              <a:spcBef>
                <a:spcPct val="20000"/>
              </a:spcBef>
              <a:buClr>
                <a:srgbClr val="000099"/>
              </a:buClr>
              <a:buFont typeface="CommonBullets"/>
              <a:buChar char="&gt;"/>
              <a:defRPr sz="3200">
                <a:solidFill>
                  <a:schemeClr val="tx1"/>
                </a:solidFill>
                <a:latin typeface="Arial Narrow" panose="020B0606020202030204" pitchFamily="34" charset="0"/>
              </a:defRPr>
            </a:lvl2pPr>
            <a:lvl3pPr marL="1143000" indent="-228600">
              <a:spcBef>
                <a:spcPct val="20000"/>
              </a:spcBef>
              <a:buClr>
                <a:srgbClr val="000099"/>
              </a:buClr>
              <a:buChar char="•"/>
              <a:defRPr sz="3200">
                <a:solidFill>
                  <a:schemeClr val="tx1"/>
                </a:solidFill>
                <a:latin typeface="Arial Narrow" panose="020B0606020202030204" pitchFamily="34" charset="0"/>
              </a:defRPr>
            </a:lvl3pPr>
            <a:lvl4pPr marL="1600200" indent="-228600">
              <a:spcBef>
                <a:spcPct val="20000"/>
              </a:spcBef>
              <a:buClr>
                <a:srgbClr val="000099"/>
              </a:buClr>
              <a:buChar char="–"/>
              <a:defRPr sz="3200">
                <a:solidFill>
                  <a:schemeClr val="tx1"/>
                </a:solidFill>
                <a:latin typeface="Arial Narrow" panose="020B0606020202030204" pitchFamily="34" charset="0"/>
              </a:defRPr>
            </a:lvl4pPr>
            <a:lvl5pPr marL="2057400" indent="-228600">
              <a:spcBef>
                <a:spcPct val="20000"/>
              </a:spcBef>
              <a:buClr>
                <a:srgbClr val="000099"/>
              </a:buClr>
              <a:buChar char="»"/>
              <a:defRPr sz="3200">
                <a:solidFill>
                  <a:schemeClr val="tx1"/>
                </a:solidFill>
                <a:latin typeface="Arial Narrow" panose="020B0606020202030204" pitchFamily="34" charset="0"/>
              </a:defRPr>
            </a:lvl5pPr>
            <a:lvl6pPr marL="25146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6pPr>
            <a:lvl7pPr marL="29718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7pPr>
            <a:lvl8pPr marL="34290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8pPr>
            <a:lvl9pPr marL="38862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9pPr>
          </a:lstStyle>
          <a:p>
            <a:pPr>
              <a:spcBef>
                <a:spcPct val="0"/>
              </a:spcBef>
              <a:buClrTx/>
              <a:buFontTx/>
              <a:buNone/>
            </a:pPr>
            <a:endParaRPr lang="en-US" altLang="en-US" sz="2400" dirty="0">
              <a:latin typeface="Arial" panose="020B0604020202020204" pitchFamily="34" charset="0"/>
            </a:endParaRPr>
          </a:p>
        </p:txBody>
      </p:sp>
      <p:sp>
        <p:nvSpPr>
          <p:cNvPr id="17421" name="Rectangle 18">
            <a:extLst>
              <a:ext uri="{FF2B5EF4-FFF2-40B4-BE49-F238E27FC236}">
                <a16:creationId xmlns="" xmlns:a16="http://schemas.microsoft.com/office/drawing/2014/main" id="{9627BF6C-78A8-4399-85F7-0C8D6BCA50DC}"/>
              </a:ext>
            </a:extLst>
          </p:cNvPr>
          <p:cNvSpPr>
            <a:spLocks noChangeArrowheads="1"/>
          </p:cNvSpPr>
          <p:nvPr/>
        </p:nvSpPr>
        <p:spPr bwMode="auto">
          <a:xfrm>
            <a:off x="0" y="35909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rgbClr val="000099"/>
              </a:buClr>
              <a:buChar char="•"/>
              <a:defRPr sz="3600">
                <a:solidFill>
                  <a:schemeClr val="tx1"/>
                </a:solidFill>
                <a:latin typeface="Arial Narrow" panose="020B0606020202030204" pitchFamily="34" charset="0"/>
              </a:defRPr>
            </a:lvl1pPr>
            <a:lvl2pPr marL="742950" indent="-285750">
              <a:spcBef>
                <a:spcPct val="20000"/>
              </a:spcBef>
              <a:buClr>
                <a:srgbClr val="000099"/>
              </a:buClr>
              <a:buFont typeface="CommonBullets"/>
              <a:buChar char="&gt;"/>
              <a:defRPr sz="3200">
                <a:solidFill>
                  <a:schemeClr val="tx1"/>
                </a:solidFill>
                <a:latin typeface="Arial Narrow" panose="020B0606020202030204" pitchFamily="34" charset="0"/>
              </a:defRPr>
            </a:lvl2pPr>
            <a:lvl3pPr marL="1143000" indent="-228600">
              <a:spcBef>
                <a:spcPct val="20000"/>
              </a:spcBef>
              <a:buClr>
                <a:srgbClr val="000099"/>
              </a:buClr>
              <a:buChar char="•"/>
              <a:defRPr sz="3200">
                <a:solidFill>
                  <a:schemeClr val="tx1"/>
                </a:solidFill>
                <a:latin typeface="Arial Narrow" panose="020B0606020202030204" pitchFamily="34" charset="0"/>
              </a:defRPr>
            </a:lvl3pPr>
            <a:lvl4pPr marL="1600200" indent="-228600">
              <a:spcBef>
                <a:spcPct val="20000"/>
              </a:spcBef>
              <a:buClr>
                <a:srgbClr val="000099"/>
              </a:buClr>
              <a:buChar char="–"/>
              <a:defRPr sz="3200">
                <a:solidFill>
                  <a:schemeClr val="tx1"/>
                </a:solidFill>
                <a:latin typeface="Arial Narrow" panose="020B0606020202030204" pitchFamily="34" charset="0"/>
              </a:defRPr>
            </a:lvl4pPr>
            <a:lvl5pPr marL="2057400" indent="-228600">
              <a:spcBef>
                <a:spcPct val="20000"/>
              </a:spcBef>
              <a:buClr>
                <a:srgbClr val="000099"/>
              </a:buClr>
              <a:buChar char="»"/>
              <a:defRPr sz="3200">
                <a:solidFill>
                  <a:schemeClr val="tx1"/>
                </a:solidFill>
                <a:latin typeface="Arial Narrow" panose="020B0606020202030204" pitchFamily="34" charset="0"/>
              </a:defRPr>
            </a:lvl5pPr>
            <a:lvl6pPr marL="25146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6pPr>
            <a:lvl7pPr marL="29718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7pPr>
            <a:lvl8pPr marL="34290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8pPr>
            <a:lvl9pPr marL="38862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9pPr>
          </a:lstStyle>
          <a:p>
            <a:pPr>
              <a:spcBef>
                <a:spcPct val="0"/>
              </a:spcBef>
              <a:buClrTx/>
              <a:buFontTx/>
              <a:buNone/>
            </a:pPr>
            <a:endParaRPr lang="en-US" altLang="en-US" sz="2400" dirty="0">
              <a:latin typeface="Arial" panose="020B0604020202020204" pitchFamily="34" charset="0"/>
            </a:endParaRPr>
          </a:p>
        </p:txBody>
      </p:sp>
      <p:sp>
        <p:nvSpPr>
          <p:cNvPr id="17422" name="Rectangle 3">
            <a:extLst>
              <a:ext uri="{FF2B5EF4-FFF2-40B4-BE49-F238E27FC236}">
                <a16:creationId xmlns="" xmlns:a16="http://schemas.microsoft.com/office/drawing/2014/main" id="{0BE6F00E-8A20-4CBC-9989-B09989B97848}"/>
              </a:ext>
            </a:extLst>
          </p:cNvPr>
          <p:cNvSpPr>
            <a:spLocks noChangeArrowheads="1"/>
          </p:cNvSpPr>
          <p:nvPr/>
        </p:nvSpPr>
        <p:spPr bwMode="auto">
          <a:xfrm>
            <a:off x="2663825" y="4217988"/>
            <a:ext cx="6284913"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0099"/>
              </a:buClr>
              <a:buChar char="•"/>
              <a:defRPr sz="3600">
                <a:solidFill>
                  <a:schemeClr val="tx1"/>
                </a:solidFill>
                <a:latin typeface="Arial Narrow" panose="020B0606020202030204" pitchFamily="34" charset="0"/>
              </a:defRPr>
            </a:lvl1pPr>
            <a:lvl2pPr marL="742950" indent="-285750">
              <a:spcBef>
                <a:spcPct val="20000"/>
              </a:spcBef>
              <a:buClr>
                <a:srgbClr val="000099"/>
              </a:buClr>
              <a:buFont typeface="CommonBullets"/>
              <a:buChar char="&gt;"/>
              <a:defRPr sz="3200">
                <a:solidFill>
                  <a:schemeClr val="tx1"/>
                </a:solidFill>
                <a:latin typeface="Arial Narrow" panose="020B0606020202030204" pitchFamily="34" charset="0"/>
              </a:defRPr>
            </a:lvl2pPr>
            <a:lvl3pPr marL="1143000" indent="-228600">
              <a:spcBef>
                <a:spcPct val="20000"/>
              </a:spcBef>
              <a:buClr>
                <a:srgbClr val="000099"/>
              </a:buClr>
              <a:buChar char="•"/>
              <a:defRPr sz="3200">
                <a:solidFill>
                  <a:schemeClr val="tx1"/>
                </a:solidFill>
                <a:latin typeface="Arial Narrow" panose="020B0606020202030204" pitchFamily="34" charset="0"/>
              </a:defRPr>
            </a:lvl3pPr>
            <a:lvl4pPr marL="1600200" indent="-228600">
              <a:spcBef>
                <a:spcPct val="20000"/>
              </a:spcBef>
              <a:buClr>
                <a:srgbClr val="000099"/>
              </a:buClr>
              <a:buChar char="–"/>
              <a:defRPr sz="3200">
                <a:solidFill>
                  <a:schemeClr val="tx1"/>
                </a:solidFill>
                <a:latin typeface="Arial Narrow" panose="020B0606020202030204" pitchFamily="34" charset="0"/>
              </a:defRPr>
            </a:lvl4pPr>
            <a:lvl5pPr marL="2057400" indent="-228600">
              <a:spcBef>
                <a:spcPct val="20000"/>
              </a:spcBef>
              <a:buClr>
                <a:srgbClr val="000099"/>
              </a:buClr>
              <a:buChar char="»"/>
              <a:defRPr sz="3200">
                <a:solidFill>
                  <a:schemeClr val="tx1"/>
                </a:solidFill>
                <a:latin typeface="Arial Narrow" panose="020B0606020202030204" pitchFamily="34" charset="0"/>
              </a:defRPr>
            </a:lvl5pPr>
            <a:lvl6pPr marL="25146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6pPr>
            <a:lvl7pPr marL="29718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7pPr>
            <a:lvl8pPr marL="34290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8pPr>
            <a:lvl9pPr marL="38862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9pPr>
          </a:lstStyle>
          <a:p>
            <a:pPr>
              <a:spcBef>
                <a:spcPct val="0"/>
              </a:spcBef>
              <a:buClrTx/>
              <a:buFontTx/>
              <a:buNone/>
            </a:pPr>
            <a:r>
              <a:rPr lang="en-GB" altLang="en-US" sz="1600" dirty="0">
                <a:latin typeface="Calibri" panose="020F0502020204030204" pitchFamily="34" charset="0"/>
                <a:cs typeface="Calibri" panose="020F0502020204030204" pitchFamily="34" charset="0"/>
              </a:rPr>
              <a:t>The off the job training fields will only appear where the “Working time” field in the User profile has been completed, i.e. the function above is hidden for all users it is not relevant to.</a:t>
            </a:r>
          </a:p>
          <a:p>
            <a:pPr>
              <a:spcBef>
                <a:spcPct val="0"/>
              </a:spcBef>
              <a:buClrTx/>
              <a:buFontTx/>
              <a:buNone/>
            </a:pPr>
            <a:endParaRPr lang="en-GB" altLang="en-US" sz="1600" dirty="0">
              <a:latin typeface="Calibri" panose="020F0502020204030204" pitchFamily="34" charset="0"/>
              <a:cs typeface="Calibri" panose="020F0502020204030204" pitchFamily="34" charset="0"/>
            </a:endParaRPr>
          </a:p>
          <a:p>
            <a:pPr>
              <a:spcBef>
                <a:spcPct val="0"/>
              </a:spcBef>
              <a:buClrTx/>
              <a:buFontTx/>
              <a:buNone/>
            </a:pPr>
            <a:r>
              <a:rPr lang="en-GB" altLang="en-US" sz="1600" dirty="0">
                <a:latin typeface="Calibri" panose="020F0502020204030204" pitchFamily="34" charset="0"/>
                <a:cs typeface="Calibri" panose="020F0502020204030204" pitchFamily="34" charset="0"/>
              </a:rPr>
              <a:t>Additional areas:</a:t>
            </a:r>
          </a:p>
          <a:p>
            <a:pPr>
              <a:spcBef>
                <a:spcPct val="0"/>
              </a:spcBef>
              <a:buClrTx/>
              <a:buFontTx/>
              <a:buNone/>
            </a:pPr>
            <a:r>
              <a:rPr lang="en-GB" altLang="en-US" sz="1600" dirty="0">
                <a:latin typeface="Calibri" panose="020F0502020204030204" pitchFamily="34" charset="0"/>
                <a:cs typeface="Calibri" panose="020F0502020204030204" pitchFamily="34" charset="0"/>
              </a:rPr>
              <a:t>New Dashboard graph showing progress </a:t>
            </a:r>
          </a:p>
          <a:p>
            <a:pPr>
              <a:spcBef>
                <a:spcPct val="0"/>
              </a:spcBef>
              <a:buClrTx/>
              <a:buFontTx/>
              <a:buNone/>
            </a:pPr>
            <a:r>
              <a:rPr lang="en-GB" altLang="en-US" sz="1600" dirty="0">
                <a:latin typeface="Calibri" panose="020F0502020204030204" pitchFamily="34" charset="0"/>
                <a:cs typeface="Calibri" panose="020F0502020204030204" pitchFamily="34" charset="0"/>
              </a:rPr>
              <a:t>New reports showing progress</a:t>
            </a:r>
          </a:p>
          <a:p>
            <a:pPr>
              <a:spcBef>
                <a:spcPct val="0"/>
              </a:spcBef>
              <a:buClrTx/>
              <a:buFontTx/>
              <a:buNone/>
            </a:pPr>
            <a:r>
              <a:rPr lang="en-GB" altLang="en-US" sz="1600" dirty="0">
                <a:latin typeface="Calibri" panose="020F0502020204030204" pitchFamily="34" charset="0"/>
                <a:cs typeface="Calibri" panose="020F0502020204030204" pitchFamily="34" charset="0"/>
              </a:rPr>
              <a:t>Progress Reviews showing OTJT progress</a:t>
            </a:r>
          </a:p>
          <a:p>
            <a:pPr>
              <a:spcBef>
                <a:spcPct val="0"/>
              </a:spcBef>
              <a:buClrTx/>
              <a:buFontTx/>
              <a:buNone/>
            </a:pPr>
            <a:endParaRPr lang="en-GB" altLang="en-US" sz="1600" dirty="0">
              <a:latin typeface="Calibri" panose="020F0502020204030204" pitchFamily="34" charset="0"/>
              <a:cs typeface="Calibri" panose="020F0502020204030204" pitchFamily="34" charset="0"/>
            </a:endParaRPr>
          </a:p>
        </p:txBody>
      </p:sp>
      <p:pic>
        <p:nvPicPr>
          <p:cNvPr id="17423" name="Picture 17">
            <a:extLst>
              <a:ext uri="{FF2B5EF4-FFF2-40B4-BE49-F238E27FC236}">
                <a16:creationId xmlns="" xmlns:a16="http://schemas.microsoft.com/office/drawing/2014/main" id="{FEC5011E-043F-4FD4-9F97-282ED739FE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25738" y="1878013"/>
            <a:ext cx="4114800" cy="227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 xmlns:a16="http://schemas.microsoft.com/office/drawing/2014/main" id="{06BDB366-A700-4EEC-BD15-A3DEEBDF41AD}"/>
              </a:ext>
            </a:extLst>
          </p:cNvPr>
          <p:cNvSpPr>
            <a:spLocks noGrp="1" noChangeArrowheads="1"/>
          </p:cNvSpPr>
          <p:nvPr>
            <p:ph type="title"/>
          </p:nvPr>
        </p:nvSpPr>
        <p:spPr>
          <a:xfrm>
            <a:off x="2927350" y="5845175"/>
            <a:ext cx="6248400" cy="990600"/>
          </a:xfrm>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18435" name="Rectangle 3">
            <a:extLst>
              <a:ext uri="{FF2B5EF4-FFF2-40B4-BE49-F238E27FC236}">
                <a16:creationId xmlns="" xmlns:a16="http://schemas.microsoft.com/office/drawing/2014/main" id="{3ECE0C4A-1D20-4CC7-A684-F81E7B2900B1}"/>
              </a:ext>
            </a:extLst>
          </p:cNvPr>
          <p:cNvSpPr>
            <a:spLocks noGrp="1" noChangeArrowheads="1"/>
          </p:cNvSpPr>
          <p:nvPr>
            <p:ph type="body" idx="1"/>
          </p:nvPr>
        </p:nvSpPr>
        <p:spPr>
          <a:xfrm>
            <a:off x="2895600" y="981075"/>
            <a:ext cx="5943600" cy="4114800"/>
          </a:xfrm>
        </p:spPr>
        <p:txBody>
          <a:bodyPr/>
          <a:lstStyle/>
          <a:p>
            <a:pPr marL="0" indent="0">
              <a:buFontTx/>
              <a:buNone/>
            </a:pPr>
            <a:r>
              <a:rPr lang="en-GB" altLang="en-US" sz="1600" dirty="0"/>
              <a:t/>
            </a:r>
            <a:br>
              <a:rPr lang="en-GB" altLang="en-US" sz="1600" dirty="0"/>
            </a:br>
            <a:endParaRPr lang="en-GB" altLang="en-US" sz="1600" dirty="0"/>
          </a:p>
        </p:txBody>
      </p:sp>
      <p:sp>
        <p:nvSpPr>
          <p:cNvPr id="18436" name="Rectangle 3">
            <a:extLst>
              <a:ext uri="{FF2B5EF4-FFF2-40B4-BE49-F238E27FC236}">
                <a16:creationId xmlns="" xmlns:a16="http://schemas.microsoft.com/office/drawing/2014/main" id="{11C2C0D3-FF0D-4FCD-BD80-4C78B7DD7485}"/>
              </a:ext>
            </a:extLst>
          </p:cNvPr>
          <p:cNvSpPr>
            <a:spLocks noChangeArrowheads="1"/>
          </p:cNvSpPr>
          <p:nvPr/>
        </p:nvSpPr>
        <p:spPr bwMode="auto">
          <a:xfrm>
            <a:off x="0" y="29337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lvl1pPr>
              <a:spcBef>
                <a:spcPct val="20000"/>
              </a:spcBef>
              <a:buClr>
                <a:srgbClr val="000099"/>
              </a:buClr>
              <a:buChar char="•"/>
              <a:defRPr sz="3600">
                <a:solidFill>
                  <a:schemeClr val="tx1"/>
                </a:solidFill>
                <a:latin typeface="Arial Narrow" panose="020B0606020202030204" pitchFamily="34" charset="0"/>
              </a:defRPr>
            </a:lvl1pPr>
            <a:lvl2pPr marL="742950" indent="-285750">
              <a:spcBef>
                <a:spcPct val="20000"/>
              </a:spcBef>
              <a:buClr>
                <a:srgbClr val="000099"/>
              </a:buClr>
              <a:buFont typeface="CommonBullets"/>
              <a:buChar char="&gt;"/>
              <a:defRPr sz="3200">
                <a:solidFill>
                  <a:schemeClr val="tx1"/>
                </a:solidFill>
                <a:latin typeface="Arial Narrow" panose="020B0606020202030204" pitchFamily="34" charset="0"/>
              </a:defRPr>
            </a:lvl2pPr>
            <a:lvl3pPr marL="1143000" indent="-228600">
              <a:spcBef>
                <a:spcPct val="20000"/>
              </a:spcBef>
              <a:buClr>
                <a:srgbClr val="000099"/>
              </a:buClr>
              <a:buChar char="•"/>
              <a:defRPr sz="3200">
                <a:solidFill>
                  <a:schemeClr val="tx1"/>
                </a:solidFill>
                <a:latin typeface="Arial Narrow" panose="020B0606020202030204" pitchFamily="34" charset="0"/>
              </a:defRPr>
            </a:lvl3pPr>
            <a:lvl4pPr marL="1600200" indent="-228600">
              <a:spcBef>
                <a:spcPct val="20000"/>
              </a:spcBef>
              <a:buClr>
                <a:srgbClr val="000099"/>
              </a:buClr>
              <a:buChar char="–"/>
              <a:defRPr sz="3200">
                <a:solidFill>
                  <a:schemeClr val="tx1"/>
                </a:solidFill>
                <a:latin typeface="Arial Narrow" panose="020B0606020202030204" pitchFamily="34" charset="0"/>
              </a:defRPr>
            </a:lvl4pPr>
            <a:lvl5pPr marL="2057400" indent="-228600">
              <a:spcBef>
                <a:spcPct val="20000"/>
              </a:spcBef>
              <a:buClr>
                <a:srgbClr val="000099"/>
              </a:buClr>
              <a:buChar char="»"/>
              <a:defRPr sz="3200">
                <a:solidFill>
                  <a:schemeClr val="tx1"/>
                </a:solidFill>
                <a:latin typeface="Arial Narrow" panose="020B0606020202030204" pitchFamily="34" charset="0"/>
              </a:defRPr>
            </a:lvl5pPr>
            <a:lvl6pPr marL="25146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6pPr>
            <a:lvl7pPr marL="29718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7pPr>
            <a:lvl8pPr marL="34290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8pPr>
            <a:lvl9pPr marL="38862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9pPr>
          </a:lstStyle>
          <a:p>
            <a:pPr algn="ctr">
              <a:buClr>
                <a:srgbClr val="003399"/>
              </a:buClr>
              <a:buSzPct val="125000"/>
            </a:pPr>
            <a:endParaRPr lang="en-US" altLang="en-US" sz="2400" dirty="0">
              <a:latin typeface="Arial" panose="020B0604020202020204" pitchFamily="34" charset="0"/>
            </a:endParaRPr>
          </a:p>
        </p:txBody>
      </p:sp>
      <p:sp>
        <p:nvSpPr>
          <p:cNvPr id="18437" name="Rectangle 7">
            <a:extLst>
              <a:ext uri="{FF2B5EF4-FFF2-40B4-BE49-F238E27FC236}">
                <a16:creationId xmlns="" xmlns:a16="http://schemas.microsoft.com/office/drawing/2014/main" id="{E5694098-7FB5-4BA0-8777-F274F0315C70}"/>
              </a:ext>
            </a:extLst>
          </p:cNvPr>
          <p:cNvSpPr>
            <a:spLocks noChangeArrowheads="1"/>
          </p:cNvSpPr>
          <p:nvPr/>
        </p:nvSpPr>
        <p:spPr bwMode="auto">
          <a:xfrm>
            <a:off x="0" y="5029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lvl1pPr>
              <a:spcBef>
                <a:spcPct val="20000"/>
              </a:spcBef>
              <a:buClr>
                <a:srgbClr val="000099"/>
              </a:buClr>
              <a:buChar char="•"/>
              <a:defRPr sz="3600">
                <a:solidFill>
                  <a:schemeClr val="tx1"/>
                </a:solidFill>
                <a:latin typeface="Arial Narrow" panose="020B0606020202030204" pitchFamily="34" charset="0"/>
              </a:defRPr>
            </a:lvl1pPr>
            <a:lvl2pPr marL="742950" indent="-285750">
              <a:spcBef>
                <a:spcPct val="20000"/>
              </a:spcBef>
              <a:buClr>
                <a:srgbClr val="000099"/>
              </a:buClr>
              <a:buFont typeface="CommonBullets"/>
              <a:buChar char="&gt;"/>
              <a:defRPr sz="3200">
                <a:solidFill>
                  <a:schemeClr val="tx1"/>
                </a:solidFill>
                <a:latin typeface="Arial Narrow" panose="020B0606020202030204" pitchFamily="34" charset="0"/>
              </a:defRPr>
            </a:lvl2pPr>
            <a:lvl3pPr marL="1143000" indent="-228600">
              <a:spcBef>
                <a:spcPct val="20000"/>
              </a:spcBef>
              <a:buClr>
                <a:srgbClr val="000099"/>
              </a:buClr>
              <a:buChar char="•"/>
              <a:defRPr sz="3200">
                <a:solidFill>
                  <a:schemeClr val="tx1"/>
                </a:solidFill>
                <a:latin typeface="Arial Narrow" panose="020B0606020202030204" pitchFamily="34" charset="0"/>
              </a:defRPr>
            </a:lvl3pPr>
            <a:lvl4pPr marL="1600200" indent="-228600">
              <a:spcBef>
                <a:spcPct val="20000"/>
              </a:spcBef>
              <a:buClr>
                <a:srgbClr val="000099"/>
              </a:buClr>
              <a:buChar char="–"/>
              <a:defRPr sz="3200">
                <a:solidFill>
                  <a:schemeClr val="tx1"/>
                </a:solidFill>
                <a:latin typeface="Arial Narrow" panose="020B0606020202030204" pitchFamily="34" charset="0"/>
              </a:defRPr>
            </a:lvl4pPr>
            <a:lvl5pPr marL="2057400" indent="-228600">
              <a:spcBef>
                <a:spcPct val="20000"/>
              </a:spcBef>
              <a:buClr>
                <a:srgbClr val="000099"/>
              </a:buClr>
              <a:buChar char="»"/>
              <a:defRPr sz="3200">
                <a:solidFill>
                  <a:schemeClr val="tx1"/>
                </a:solidFill>
                <a:latin typeface="Arial Narrow" panose="020B0606020202030204" pitchFamily="34" charset="0"/>
              </a:defRPr>
            </a:lvl5pPr>
            <a:lvl6pPr marL="25146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6pPr>
            <a:lvl7pPr marL="29718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7pPr>
            <a:lvl8pPr marL="34290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8pPr>
            <a:lvl9pPr marL="38862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9pPr>
          </a:lstStyle>
          <a:p>
            <a:pPr>
              <a:spcBef>
                <a:spcPct val="0"/>
              </a:spcBef>
              <a:buClrTx/>
              <a:buFontTx/>
              <a:buNone/>
            </a:pPr>
            <a:endParaRPr lang="en-US" altLang="en-US" sz="2400" dirty="0">
              <a:latin typeface="Arial" panose="020B0604020202020204" pitchFamily="34" charset="0"/>
            </a:endParaRPr>
          </a:p>
        </p:txBody>
      </p:sp>
      <p:sp>
        <p:nvSpPr>
          <p:cNvPr id="18438" name="Rectangle 15">
            <a:extLst>
              <a:ext uri="{FF2B5EF4-FFF2-40B4-BE49-F238E27FC236}">
                <a16:creationId xmlns="" xmlns:a16="http://schemas.microsoft.com/office/drawing/2014/main" id="{393B7B30-6030-428E-8CAE-0E62C12F06FF}"/>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rgbClr val="000099"/>
              </a:buClr>
              <a:buChar char="•"/>
              <a:defRPr sz="3600">
                <a:solidFill>
                  <a:schemeClr val="tx1"/>
                </a:solidFill>
                <a:latin typeface="Arial Narrow" panose="020B0606020202030204" pitchFamily="34" charset="0"/>
              </a:defRPr>
            </a:lvl1pPr>
            <a:lvl2pPr marL="742950" indent="-285750">
              <a:spcBef>
                <a:spcPct val="20000"/>
              </a:spcBef>
              <a:buClr>
                <a:srgbClr val="000099"/>
              </a:buClr>
              <a:buFont typeface="CommonBullets"/>
              <a:buChar char="&gt;"/>
              <a:defRPr sz="3200">
                <a:solidFill>
                  <a:schemeClr val="tx1"/>
                </a:solidFill>
                <a:latin typeface="Arial Narrow" panose="020B0606020202030204" pitchFamily="34" charset="0"/>
              </a:defRPr>
            </a:lvl2pPr>
            <a:lvl3pPr marL="1143000" indent="-228600">
              <a:spcBef>
                <a:spcPct val="20000"/>
              </a:spcBef>
              <a:buClr>
                <a:srgbClr val="000099"/>
              </a:buClr>
              <a:buChar char="•"/>
              <a:defRPr sz="3200">
                <a:solidFill>
                  <a:schemeClr val="tx1"/>
                </a:solidFill>
                <a:latin typeface="Arial Narrow" panose="020B0606020202030204" pitchFamily="34" charset="0"/>
              </a:defRPr>
            </a:lvl3pPr>
            <a:lvl4pPr marL="1600200" indent="-228600">
              <a:spcBef>
                <a:spcPct val="20000"/>
              </a:spcBef>
              <a:buClr>
                <a:srgbClr val="000099"/>
              </a:buClr>
              <a:buChar char="–"/>
              <a:defRPr sz="3200">
                <a:solidFill>
                  <a:schemeClr val="tx1"/>
                </a:solidFill>
                <a:latin typeface="Arial Narrow" panose="020B0606020202030204" pitchFamily="34" charset="0"/>
              </a:defRPr>
            </a:lvl4pPr>
            <a:lvl5pPr marL="2057400" indent="-228600">
              <a:spcBef>
                <a:spcPct val="20000"/>
              </a:spcBef>
              <a:buClr>
                <a:srgbClr val="000099"/>
              </a:buClr>
              <a:buChar char="»"/>
              <a:defRPr sz="3200">
                <a:solidFill>
                  <a:schemeClr val="tx1"/>
                </a:solidFill>
                <a:latin typeface="Arial Narrow" panose="020B0606020202030204" pitchFamily="34" charset="0"/>
              </a:defRPr>
            </a:lvl5pPr>
            <a:lvl6pPr marL="25146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6pPr>
            <a:lvl7pPr marL="29718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7pPr>
            <a:lvl8pPr marL="34290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8pPr>
            <a:lvl9pPr marL="38862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9pPr>
          </a:lstStyle>
          <a:p>
            <a:pPr>
              <a:spcBef>
                <a:spcPct val="0"/>
              </a:spcBef>
              <a:buClrTx/>
              <a:buFontTx/>
              <a:buNone/>
            </a:pPr>
            <a:endParaRPr lang="en-US" altLang="en-US" sz="2400" dirty="0">
              <a:latin typeface="Arial" panose="020B0604020202020204" pitchFamily="34" charset="0"/>
            </a:endParaRPr>
          </a:p>
        </p:txBody>
      </p:sp>
      <p:sp>
        <p:nvSpPr>
          <p:cNvPr id="18439" name="Rectangle 17">
            <a:extLst>
              <a:ext uri="{FF2B5EF4-FFF2-40B4-BE49-F238E27FC236}">
                <a16:creationId xmlns="" xmlns:a16="http://schemas.microsoft.com/office/drawing/2014/main" id="{FC8FB735-74A4-4F47-B97B-DE7210B7173B}"/>
              </a:ext>
            </a:extLst>
          </p:cNvPr>
          <p:cNvSpPr>
            <a:spLocks noChangeArrowheads="1"/>
          </p:cNvSpPr>
          <p:nvPr/>
        </p:nvSpPr>
        <p:spPr bwMode="auto">
          <a:xfrm>
            <a:off x="0" y="24669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rgbClr val="000099"/>
              </a:buClr>
              <a:buChar char="•"/>
              <a:defRPr sz="3600">
                <a:solidFill>
                  <a:schemeClr val="tx1"/>
                </a:solidFill>
                <a:latin typeface="Arial Narrow" panose="020B0606020202030204" pitchFamily="34" charset="0"/>
              </a:defRPr>
            </a:lvl1pPr>
            <a:lvl2pPr marL="742950" indent="-285750">
              <a:spcBef>
                <a:spcPct val="20000"/>
              </a:spcBef>
              <a:buClr>
                <a:srgbClr val="000099"/>
              </a:buClr>
              <a:buFont typeface="CommonBullets"/>
              <a:buChar char="&gt;"/>
              <a:defRPr sz="3200">
                <a:solidFill>
                  <a:schemeClr val="tx1"/>
                </a:solidFill>
                <a:latin typeface="Arial Narrow" panose="020B0606020202030204" pitchFamily="34" charset="0"/>
              </a:defRPr>
            </a:lvl2pPr>
            <a:lvl3pPr marL="1143000" indent="-228600">
              <a:spcBef>
                <a:spcPct val="20000"/>
              </a:spcBef>
              <a:buClr>
                <a:srgbClr val="000099"/>
              </a:buClr>
              <a:buChar char="•"/>
              <a:defRPr sz="3200">
                <a:solidFill>
                  <a:schemeClr val="tx1"/>
                </a:solidFill>
                <a:latin typeface="Arial Narrow" panose="020B0606020202030204" pitchFamily="34" charset="0"/>
              </a:defRPr>
            </a:lvl3pPr>
            <a:lvl4pPr marL="1600200" indent="-228600">
              <a:spcBef>
                <a:spcPct val="20000"/>
              </a:spcBef>
              <a:buClr>
                <a:srgbClr val="000099"/>
              </a:buClr>
              <a:buChar char="–"/>
              <a:defRPr sz="3200">
                <a:solidFill>
                  <a:schemeClr val="tx1"/>
                </a:solidFill>
                <a:latin typeface="Arial Narrow" panose="020B0606020202030204" pitchFamily="34" charset="0"/>
              </a:defRPr>
            </a:lvl4pPr>
            <a:lvl5pPr marL="2057400" indent="-228600">
              <a:spcBef>
                <a:spcPct val="20000"/>
              </a:spcBef>
              <a:buClr>
                <a:srgbClr val="000099"/>
              </a:buClr>
              <a:buChar char="»"/>
              <a:defRPr sz="3200">
                <a:solidFill>
                  <a:schemeClr val="tx1"/>
                </a:solidFill>
                <a:latin typeface="Arial Narrow" panose="020B0606020202030204" pitchFamily="34" charset="0"/>
              </a:defRPr>
            </a:lvl5pPr>
            <a:lvl6pPr marL="25146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6pPr>
            <a:lvl7pPr marL="29718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7pPr>
            <a:lvl8pPr marL="34290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8pPr>
            <a:lvl9pPr marL="38862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9pPr>
          </a:lstStyle>
          <a:p>
            <a:pPr>
              <a:spcBef>
                <a:spcPct val="0"/>
              </a:spcBef>
              <a:buClrTx/>
              <a:buFontTx/>
              <a:buNone/>
            </a:pPr>
            <a:endParaRPr lang="en-US" altLang="en-US" sz="2400" dirty="0">
              <a:latin typeface="Arial" panose="020B0604020202020204" pitchFamily="34" charset="0"/>
            </a:endParaRPr>
          </a:p>
        </p:txBody>
      </p:sp>
      <p:sp>
        <p:nvSpPr>
          <p:cNvPr id="18440" name="Rectangle 10">
            <a:extLst>
              <a:ext uri="{FF2B5EF4-FFF2-40B4-BE49-F238E27FC236}">
                <a16:creationId xmlns="" xmlns:a16="http://schemas.microsoft.com/office/drawing/2014/main" id="{AC4D5AFB-D4F0-4A28-8D19-E428DD613F94}"/>
              </a:ext>
            </a:extLst>
          </p:cNvPr>
          <p:cNvSpPr>
            <a:spLocks noChangeArrowheads="1"/>
          </p:cNvSpPr>
          <p:nvPr/>
        </p:nvSpPr>
        <p:spPr bwMode="auto">
          <a:xfrm>
            <a:off x="2870200" y="1011238"/>
            <a:ext cx="6046788" cy="193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rgbClr val="000099"/>
              </a:buClr>
              <a:buChar char="•"/>
              <a:defRPr sz="3600">
                <a:solidFill>
                  <a:schemeClr val="tx1"/>
                </a:solidFill>
                <a:latin typeface="Arial Narrow" panose="020B0606020202030204" pitchFamily="34" charset="0"/>
              </a:defRPr>
            </a:lvl1pPr>
            <a:lvl2pPr marL="742950" indent="-285750">
              <a:spcBef>
                <a:spcPct val="20000"/>
              </a:spcBef>
              <a:buClr>
                <a:srgbClr val="000099"/>
              </a:buClr>
              <a:buFont typeface="CommonBullets"/>
              <a:buChar char="&gt;"/>
              <a:defRPr sz="3200">
                <a:solidFill>
                  <a:schemeClr val="tx1"/>
                </a:solidFill>
                <a:latin typeface="Arial Narrow" panose="020B0606020202030204" pitchFamily="34" charset="0"/>
              </a:defRPr>
            </a:lvl2pPr>
            <a:lvl3pPr marL="1143000" indent="-228600">
              <a:spcBef>
                <a:spcPct val="20000"/>
              </a:spcBef>
              <a:buClr>
                <a:srgbClr val="000099"/>
              </a:buClr>
              <a:buChar char="•"/>
              <a:defRPr sz="3200">
                <a:solidFill>
                  <a:schemeClr val="tx1"/>
                </a:solidFill>
                <a:latin typeface="Arial Narrow" panose="020B0606020202030204" pitchFamily="34" charset="0"/>
              </a:defRPr>
            </a:lvl3pPr>
            <a:lvl4pPr marL="1600200" indent="-228600">
              <a:spcBef>
                <a:spcPct val="20000"/>
              </a:spcBef>
              <a:buClr>
                <a:srgbClr val="000099"/>
              </a:buClr>
              <a:buChar char="–"/>
              <a:defRPr sz="3200">
                <a:solidFill>
                  <a:schemeClr val="tx1"/>
                </a:solidFill>
                <a:latin typeface="Arial Narrow" panose="020B0606020202030204" pitchFamily="34" charset="0"/>
              </a:defRPr>
            </a:lvl4pPr>
            <a:lvl5pPr marL="2057400" indent="-228600">
              <a:spcBef>
                <a:spcPct val="20000"/>
              </a:spcBef>
              <a:buClr>
                <a:srgbClr val="000099"/>
              </a:buClr>
              <a:buChar char="»"/>
              <a:defRPr sz="3200">
                <a:solidFill>
                  <a:schemeClr val="tx1"/>
                </a:solidFill>
                <a:latin typeface="Arial Narrow" panose="020B0606020202030204" pitchFamily="34" charset="0"/>
              </a:defRPr>
            </a:lvl5pPr>
            <a:lvl6pPr marL="25146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6pPr>
            <a:lvl7pPr marL="29718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7pPr>
            <a:lvl8pPr marL="34290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8pPr>
            <a:lvl9pPr marL="38862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9pPr>
          </a:lstStyle>
          <a:p>
            <a:pPr>
              <a:spcBef>
                <a:spcPct val="0"/>
              </a:spcBef>
              <a:buClrTx/>
              <a:buFontTx/>
              <a:buNone/>
            </a:pPr>
            <a:r>
              <a:rPr lang="en-GB" altLang="en-US" sz="1600" u="sng" dirty="0">
                <a:latin typeface="Calibri" panose="020F0502020204030204" pitchFamily="34" charset="0"/>
                <a:cs typeface="Calibri" panose="020F0502020204030204" pitchFamily="34" charset="0"/>
              </a:rPr>
              <a:t>Allow editing of start date in Diary</a:t>
            </a:r>
          </a:p>
          <a:p>
            <a:pPr>
              <a:spcBef>
                <a:spcPct val="0"/>
              </a:spcBef>
              <a:buClrTx/>
              <a:buFontTx/>
              <a:buNone/>
            </a:pPr>
            <a:endParaRPr lang="en-GB" altLang="en-US" sz="1600" dirty="0">
              <a:latin typeface="Calibri" panose="020F0502020204030204" pitchFamily="34" charset="0"/>
              <a:cs typeface="Calibri" panose="020F0502020204030204" pitchFamily="34" charset="0"/>
            </a:endParaRPr>
          </a:p>
          <a:p>
            <a:pPr>
              <a:spcBef>
                <a:spcPct val="0"/>
              </a:spcBef>
              <a:buClrTx/>
              <a:buFontTx/>
              <a:buNone/>
            </a:pPr>
            <a:r>
              <a:rPr lang="en-GB" altLang="en-US" sz="1600" dirty="0">
                <a:latin typeface="Calibri" panose="020F0502020204030204" pitchFamily="34" charset="0"/>
                <a:cs typeface="Calibri" panose="020F0502020204030204" pitchFamily="34" charset="0"/>
              </a:rPr>
              <a:t>When a Diary entry was saved and then the learner or assessor returned to it for editing, the start date was not a field which could be edited.  This has now been changed so that users can edit this date.</a:t>
            </a:r>
          </a:p>
          <a:p>
            <a:pPr>
              <a:spcBef>
                <a:spcPct val="0"/>
              </a:spcBef>
              <a:buClrTx/>
              <a:buFontTx/>
              <a:buNone/>
            </a:pPr>
            <a:endParaRPr lang="en-GB" altLang="en-US" sz="2400" dirty="0">
              <a:latin typeface="Arial" panose="020B0604020202020204" pitchFamily="34" charset="0"/>
            </a:endParaRPr>
          </a:p>
        </p:txBody>
      </p:sp>
      <p:pic>
        <p:nvPicPr>
          <p:cNvPr id="18441" name="Picture 3">
            <a:extLst>
              <a:ext uri="{FF2B5EF4-FFF2-40B4-BE49-F238E27FC236}">
                <a16:creationId xmlns="" xmlns:a16="http://schemas.microsoft.com/office/drawing/2014/main" id="{1956C900-BF94-42D4-B9A2-8E4BDD694B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6863" y="2800350"/>
            <a:ext cx="573405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2" name="Rectangle 11">
            <a:extLst>
              <a:ext uri="{FF2B5EF4-FFF2-40B4-BE49-F238E27FC236}">
                <a16:creationId xmlns="" xmlns:a16="http://schemas.microsoft.com/office/drawing/2014/main" id="{0CB5DD75-6E29-4496-A9FB-78AC93A8A9BA}"/>
              </a:ext>
            </a:extLst>
          </p:cNvPr>
          <p:cNvSpPr>
            <a:spLocks noChangeArrowheads="1"/>
          </p:cNvSpPr>
          <p:nvPr/>
        </p:nvSpPr>
        <p:spPr bwMode="auto">
          <a:xfrm>
            <a:off x="0" y="32766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rgbClr val="000099"/>
              </a:buClr>
              <a:buChar char="•"/>
              <a:defRPr sz="3600">
                <a:solidFill>
                  <a:schemeClr val="tx1"/>
                </a:solidFill>
                <a:latin typeface="Arial Narrow" panose="020B0606020202030204" pitchFamily="34" charset="0"/>
              </a:defRPr>
            </a:lvl1pPr>
            <a:lvl2pPr marL="742950" indent="-285750">
              <a:spcBef>
                <a:spcPct val="20000"/>
              </a:spcBef>
              <a:buClr>
                <a:srgbClr val="000099"/>
              </a:buClr>
              <a:buFont typeface="CommonBullets"/>
              <a:buChar char="&gt;"/>
              <a:defRPr sz="3200">
                <a:solidFill>
                  <a:schemeClr val="tx1"/>
                </a:solidFill>
                <a:latin typeface="Arial Narrow" panose="020B0606020202030204" pitchFamily="34" charset="0"/>
              </a:defRPr>
            </a:lvl2pPr>
            <a:lvl3pPr marL="1143000" indent="-228600">
              <a:spcBef>
                <a:spcPct val="20000"/>
              </a:spcBef>
              <a:buClr>
                <a:srgbClr val="000099"/>
              </a:buClr>
              <a:buChar char="•"/>
              <a:defRPr sz="3200">
                <a:solidFill>
                  <a:schemeClr val="tx1"/>
                </a:solidFill>
                <a:latin typeface="Arial Narrow" panose="020B0606020202030204" pitchFamily="34" charset="0"/>
              </a:defRPr>
            </a:lvl3pPr>
            <a:lvl4pPr marL="1600200" indent="-228600">
              <a:spcBef>
                <a:spcPct val="20000"/>
              </a:spcBef>
              <a:buClr>
                <a:srgbClr val="000099"/>
              </a:buClr>
              <a:buChar char="–"/>
              <a:defRPr sz="3200">
                <a:solidFill>
                  <a:schemeClr val="tx1"/>
                </a:solidFill>
                <a:latin typeface="Arial Narrow" panose="020B0606020202030204" pitchFamily="34" charset="0"/>
              </a:defRPr>
            </a:lvl4pPr>
            <a:lvl5pPr marL="2057400" indent="-228600">
              <a:spcBef>
                <a:spcPct val="20000"/>
              </a:spcBef>
              <a:buClr>
                <a:srgbClr val="000099"/>
              </a:buClr>
              <a:buChar char="»"/>
              <a:defRPr sz="3200">
                <a:solidFill>
                  <a:schemeClr val="tx1"/>
                </a:solidFill>
                <a:latin typeface="Arial Narrow" panose="020B0606020202030204" pitchFamily="34" charset="0"/>
              </a:defRPr>
            </a:lvl5pPr>
            <a:lvl6pPr marL="25146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6pPr>
            <a:lvl7pPr marL="29718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7pPr>
            <a:lvl8pPr marL="34290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8pPr>
            <a:lvl9pPr marL="38862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9pPr>
          </a:lstStyle>
          <a:p>
            <a:pPr>
              <a:spcBef>
                <a:spcPct val="0"/>
              </a:spcBef>
              <a:buClrTx/>
              <a:buFontTx/>
              <a:buNone/>
            </a:pPr>
            <a:endParaRPr lang="en-US" altLang="en-US" sz="2400" dirty="0">
              <a:latin typeface="Arial" panose="020B0604020202020204" pitchFamily="34" charset="0"/>
            </a:endParaRPr>
          </a:p>
        </p:txBody>
      </p:sp>
      <p:sp>
        <p:nvSpPr>
          <p:cNvPr id="18443" name="TextBox 3">
            <a:extLst>
              <a:ext uri="{FF2B5EF4-FFF2-40B4-BE49-F238E27FC236}">
                <a16:creationId xmlns="" xmlns:a16="http://schemas.microsoft.com/office/drawing/2014/main" id="{11B8EB21-A0B5-499C-B34E-78A77DB25967}"/>
              </a:ext>
            </a:extLst>
          </p:cNvPr>
          <p:cNvSpPr txBox="1">
            <a:spLocks noChangeArrowheads="1"/>
          </p:cNvSpPr>
          <p:nvPr/>
        </p:nvSpPr>
        <p:spPr bwMode="auto">
          <a:xfrm>
            <a:off x="4589463" y="295275"/>
            <a:ext cx="9556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0099"/>
              </a:buClr>
              <a:buChar char="•"/>
              <a:defRPr sz="3600">
                <a:solidFill>
                  <a:schemeClr val="tx1"/>
                </a:solidFill>
                <a:latin typeface="Arial Narrow" panose="020B0606020202030204" pitchFamily="34" charset="0"/>
              </a:defRPr>
            </a:lvl1pPr>
            <a:lvl2pPr marL="742950" indent="-285750">
              <a:spcBef>
                <a:spcPct val="20000"/>
              </a:spcBef>
              <a:buClr>
                <a:srgbClr val="000099"/>
              </a:buClr>
              <a:buFont typeface="CommonBullets"/>
              <a:buChar char="&gt;"/>
              <a:defRPr sz="3200">
                <a:solidFill>
                  <a:schemeClr val="tx1"/>
                </a:solidFill>
                <a:latin typeface="Arial Narrow" panose="020B0606020202030204" pitchFamily="34" charset="0"/>
              </a:defRPr>
            </a:lvl2pPr>
            <a:lvl3pPr marL="1143000" indent="-228600">
              <a:spcBef>
                <a:spcPct val="20000"/>
              </a:spcBef>
              <a:buClr>
                <a:srgbClr val="000099"/>
              </a:buClr>
              <a:buChar char="•"/>
              <a:defRPr sz="3200">
                <a:solidFill>
                  <a:schemeClr val="tx1"/>
                </a:solidFill>
                <a:latin typeface="Arial Narrow" panose="020B0606020202030204" pitchFamily="34" charset="0"/>
              </a:defRPr>
            </a:lvl3pPr>
            <a:lvl4pPr marL="1600200" indent="-228600">
              <a:spcBef>
                <a:spcPct val="20000"/>
              </a:spcBef>
              <a:buClr>
                <a:srgbClr val="000099"/>
              </a:buClr>
              <a:buChar char="–"/>
              <a:defRPr sz="3200">
                <a:solidFill>
                  <a:schemeClr val="tx1"/>
                </a:solidFill>
                <a:latin typeface="Arial Narrow" panose="020B0606020202030204" pitchFamily="34" charset="0"/>
              </a:defRPr>
            </a:lvl4pPr>
            <a:lvl5pPr marL="2057400" indent="-228600">
              <a:spcBef>
                <a:spcPct val="20000"/>
              </a:spcBef>
              <a:buClr>
                <a:srgbClr val="000099"/>
              </a:buClr>
              <a:buChar char="»"/>
              <a:defRPr sz="3200">
                <a:solidFill>
                  <a:schemeClr val="tx1"/>
                </a:solidFill>
                <a:latin typeface="Arial Narrow" panose="020B0606020202030204" pitchFamily="34" charset="0"/>
              </a:defRPr>
            </a:lvl5pPr>
            <a:lvl6pPr marL="25146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6pPr>
            <a:lvl7pPr marL="29718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7pPr>
            <a:lvl8pPr marL="34290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8pPr>
            <a:lvl9pPr marL="38862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9pPr>
          </a:lstStyle>
          <a:p>
            <a:pPr>
              <a:spcBef>
                <a:spcPct val="0"/>
              </a:spcBef>
              <a:buClrTx/>
              <a:buFontTx/>
              <a:buNone/>
            </a:pPr>
            <a:r>
              <a:rPr lang="en-GB" altLang="en-US" sz="2400" dirty="0">
                <a:latin typeface="Arial" panose="020B0604020202020204" pitchFamily="34" charset="0"/>
              </a:rPr>
              <a:t>Diary</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Box 1">
            <a:extLst>
              <a:ext uri="{FF2B5EF4-FFF2-40B4-BE49-F238E27FC236}">
                <a16:creationId xmlns="" xmlns:a16="http://schemas.microsoft.com/office/drawing/2014/main" id="{060F2ED5-D66D-4B98-A8DB-41B21D722D96}"/>
              </a:ext>
            </a:extLst>
          </p:cNvPr>
          <p:cNvSpPr txBox="1">
            <a:spLocks noChangeArrowheads="1"/>
          </p:cNvSpPr>
          <p:nvPr/>
        </p:nvSpPr>
        <p:spPr bwMode="auto">
          <a:xfrm>
            <a:off x="2987675" y="754063"/>
            <a:ext cx="56165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0099"/>
              </a:buClr>
              <a:buChar char="•"/>
              <a:defRPr sz="3600">
                <a:solidFill>
                  <a:schemeClr val="tx1"/>
                </a:solidFill>
                <a:latin typeface="Arial Narrow" panose="020B0606020202030204" pitchFamily="34" charset="0"/>
              </a:defRPr>
            </a:lvl1pPr>
            <a:lvl2pPr marL="742950" indent="-285750">
              <a:spcBef>
                <a:spcPct val="20000"/>
              </a:spcBef>
              <a:buClr>
                <a:srgbClr val="000099"/>
              </a:buClr>
              <a:buFont typeface="CommonBullets"/>
              <a:buChar char="&gt;"/>
              <a:defRPr sz="3200">
                <a:solidFill>
                  <a:schemeClr val="tx1"/>
                </a:solidFill>
                <a:latin typeface="Arial Narrow" panose="020B0606020202030204" pitchFamily="34" charset="0"/>
              </a:defRPr>
            </a:lvl2pPr>
            <a:lvl3pPr marL="1143000" indent="-228600">
              <a:spcBef>
                <a:spcPct val="20000"/>
              </a:spcBef>
              <a:buClr>
                <a:srgbClr val="000099"/>
              </a:buClr>
              <a:buChar char="•"/>
              <a:defRPr sz="3200">
                <a:solidFill>
                  <a:schemeClr val="tx1"/>
                </a:solidFill>
                <a:latin typeface="Arial Narrow" panose="020B0606020202030204" pitchFamily="34" charset="0"/>
              </a:defRPr>
            </a:lvl3pPr>
            <a:lvl4pPr marL="1600200" indent="-228600">
              <a:spcBef>
                <a:spcPct val="20000"/>
              </a:spcBef>
              <a:buClr>
                <a:srgbClr val="000099"/>
              </a:buClr>
              <a:buChar char="–"/>
              <a:defRPr sz="3200">
                <a:solidFill>
                  <a:schemeClr val="tx1"/>
                </a:solidFill>
                <a:latin typeface="Arial Narrow" panose="020B0606020202030204" pitchFamily="34" charset="0"/>
              </a:defRPr>
            </a:lvl4pPr>
            <a:lvl5pPr marL="2057400" indent="-228600">
              <a:spcBef>
                <a:spcPct val="20000"/>
              </a:spcBef>
              <a:buClr>
                <a:srgbClr val="000099"/>
              </a:buClr>
              <a:buChar char="»"/>
              <a:defRPr sz="3200">
                <a:solidFill>
                  <a:schemeClr val="tx1"/>
                </a:solidFill>
                <a:latin typeface="Arial Narrow" panose="020B0606020202030204" pitchFamily="34" charset="0"/>
              </a:defRPr>
            </a:lvl5pPr>
            <a:lvl6pPr marL="25146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6pPr>
            <a:lvl7pPr marL="29718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7pPr>
            <a:lvl8pPr marL="34290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8pPr>
            <a:lvl9pPr marL="38862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9pPr>
          </a:lstStyle>
          <a:p>
            <a:pPr algn="ctr">
              <a:buClr>
                <a:srgbClr val="003399"/>
              </a:buClr>
              <a:buSzPct val="125000"/>
              <a:buFontTx/>
              <a:buNone/>
            </a:pPr>
            <a:endParaRPr lang="en-GB" altLang="en-US" dirty="0">
              <a:latin typeface="Calibri" panose="020F0502020204030204" pitchFamily="34" charset="0"/>
              <a:ea typeface="Microsoft YaHei UI" panose="020B0503020204020204" pitchFamily="34" charset="-122"/>
              <a:cs typeface="Calibri" panose="020F0502020204030204" pitchFamily="34" charset="0"/>
            </a:endParaRPr>
          </a:p>
          <a:p>
            <a:pPr algn="ctr">
              <a:buClr>
                <a:srgbClr val="003399"/>
              </a:buClr>
              <a:buSzPct val="125000"/>
              <a:buFontTx/>
              <a:buNone/>
            </a:pPr>
            <a:endParaRPr lang="en-GB" altLang="en-US" dirty="0">
              <a:latin typeface="Comic Sans MS" panose="030F0702030302020204" pitchFamily="66" charset="0"/>
              <a:ea typeface="Microsoft YaHei UI" panose="020B0503020204020204" pitchFamily="34" charset="-122"/>
              <a:cs typeface="Calibri" panose="020F0502020204030204" pitchFamily="34" charset="0"/>
            </a:endParaRPr>
          </a:p>
        </p:txBody>
      </p:sp>
      <p:sp>
        <p:nvSpPr>
          <p:cNvPr id="19459" name="Rectangle 2">
            <a:extLst>
              <a:ext uri="{FF2B5EF4-FFF2-40B4-BE49-F238E27FC236}">
                <a16:creationId xmlns="" xmlns:a16="http://schemas.microsoft.com/office/drawing/2014/main" id="{77B54CCB-DCDA-477F-832D-1072909519ED}"/>
              </a:ext>
            </a:extLst>
          </p:cNvPr>
          <p:cNvSpPr>
            <a:spLocks noGrp="1" noChangeArrowheads="1"/>
          </p:cNvSpPr>
          <p:nvPr>
            <p:ph type="title"/>
          </p:nvPr>
        </p:nvSpPr>
        <p:spPr>
          <a:xfrm>
            <a:off x="2895600" y="5967413"/>
            <a:ext cx="6248400" cy="990600"/>
          </a:xfrm>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pic>
        <p:nvPicPr>
          <p:cNvPr id="19460" name="Picture 8">
            <a:extLst>
              <a:ext uri="{FF2B5EF4-FFF2-40B4-BE49-F238E27FC236}">
                <a16:creationId xmlns="" xmlns:a16="http://schemas.microsoft.com/office/drawing/2014/main" id="{AC4DAAB4-7898-4C98-A27D-A5EBE48010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78113" y="2011363"/>
            <a:ext cx="5734050" cy="314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4">
            <a:extLst>
              <a:ext uri="{FF2B5EF4-FFF2-40B4-BE49-F238E27FC236}">
                <a16:creationId xmlns="" xmlns:a16="http://schemas.microsoft.com/office/drawing/2014/main" id="{8FFDB48E-EE7F-4620-9BA2-C907228DF8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7309" t="69263" r="28738" b="5537"/>
          <a:stretch>
            <a:fillRect/>
          </a:stretch>
        </p:blipFill>
        <p:spPr bwMode="auto">
          <a:xfrm>
            <a:off x="4221163" y="6013450"/>
            <a:ext cx="25209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2" name="Rectangle 5">
            <a:extLst>
              <a:ext uri="{FF2B5EF4-FFF2-40B4-BE49-F238E27FC236}">
                <a16:creationId xmlns="" xmlns:a16="http://schemas.microsoft.com/office/drawing/2014/main" id="{12DDB333-FB92-4C8A-9FD1-B35FE8A09A5C}"/>
              </a:ext>
            </a:extLst>
          </p:cNvPr>
          <p:cNvSpPr>
            <a:spLocks noChangeArrowheads="1"/>
          </p:cNvSpPr>
          <p:nvPr/>
        </p:nvSpPr>
        <p:spPr bwMode="auto">
          <a:xfrm>
            <a:off x="7812088" y="4411663"/>
            <a:ext cx="185737" cy="103187"/>
          </a:xfrm>
          <a:prstGeom prst="rect">
            <a:avLst/>
          </a:prstGeom>
          <a:noFill/>
          <a:ln w="1905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spcBef>
                <a:spcPct val="20000"/>
              </a:spcBef>
              <a:buClr>
                <a:srgbClr val="000099"/>
              </a:buClr>
              <a:buChar char="•"/>
              <a:defRPr sz="3600">
                <a:solidFill>
                  <a:schemeClr val="tx1"/>
                </a:solidFill>
                <a:latin typeface="Arial Narrow" panose="020B0606020202030204" pitchFamily="34" charset="0"/>
              </a:defRPr>
            </a:lvl1pPr>
            <a:lvl2pPr marL="742950" indent="-285750">
              <a:spcBef>
                <a:spcPct val="20000"/>
              </a:spcBef>
              <a:buClr>
                <a:srgbClr val="000099"/>
              </a:buClr>
              <a:buFont typeface="CommonBullets"/>
              <a:buChar char="&gt;"/>
              <a:defRPr sz="3200">
                <a:solidFill>
                  <a:schemeClr val="tx1"/>
                </a:solidFill>
                <a:latin typeface="Arial Narrow" panose="020B0606020202030204" pitchFamily="34" charset="0"/>
              </a:defRPr>
            </a:lvl2pPr>
            <a:lvl3pPr marL="1143000" indent="-228600">
              <a:spcBef>
                <a:spcPct val="20000"/>
              </a:spcBef>
              <a:buClr>
                <a:srgbClr val="000099"/>
              </a:buClr>
              <a:buChar char="•"/>
              <a:defRPr sz="3200">
                <a:solidFill>
                  <a:schemeClr val="tx1"/>
                </a:solidFill>
                <a:latin typeface="Arial Narrow" panose="020B0606020202030204" pitchFamily="34" charset="0"/>
              </a:defRPr>
            </a:lvl3pPr>
            <a:lvl4pPr marL="1600200" indent="-228600">
              <a:spcBef>
                <a:spcPct val="20000"/>
              </a:spcBef>
              <a:buClr>
                <a:srgbClr val="000099"/>
              </a:buClr>
              <a:buChar char="–"/>
              <a:defRPr sz="3200">
                <a:solidFill>
                  <a:schemeClr val="tx1"/>
                </a:solidFill>
                <a:latin typeface="Arial Narrow" panose="020B0606020202030204" pitchFamily="34" charset="0"/>
              </a:defRPr>
            </a:lvl4pPr>
            <a:lvl5pPr marL="2057400" indent="-228600">
              <a:spcBef>
                <a:spcPct val="20000"/>
              </a:spcBef>
              <a:buClr>
                <a:srgbClr val="000099"/>
              </a:buClr>
              <a:buChar char="»"/>
              <a:defRPr sz="3200">
                <a:solidFill>
                  <a:schemeClr val="tx1"/>
                </a:solidFill>
                <a:latin typeface="Arial Narrow" panose="020B0606020202030204" pitchFamily="34" charset="0"/>
              </a:defRPr>
            </a:lvl5pPr>
            <a:lvl6pPr marL="25146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6pPr>
            <a:lvl7pPr marL="29718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7pPr>
            <a:lvl8pPr marL="34290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8pPr>
            <a:lvl9pPr marL="38862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9pPr>
          </a:lstStyle>
          <a:p>
            <a:pPr>
              <a:spcBef>
                <a:spcPct val="0"/>
              </a:spcBef>
              <a:buClrTx/>
              <a:buFontTx/>
              <a:buNone/>
            </a:pPr>
            <a:endParaRPr lang="en-US" altLang="en-US" sz="2400" dirty="0">
              <a:latin typeface="Arial" panose="020B0604020202020204" pitchFamily="34" charset="0"/>
            </a:endParaRPr>
          </a:p>
        </p:txBody>
      </p:sp>
      <p:sp>
        <p:nvSpPr>
          <p:cNvPr id="19463" name="Rectangle 7">
            <a:extLst>
              <a:ext uri="{FF2B5EF4-FFF2-40B4-BE49-F238E27FC236}">
                <a16:creationId xmlns="" xmlns:a16="http://schemas.microsoft.com/office/drawing/2014/main" id="{9288D935-BF15-42D7-B1FA-3AAD80F8403F}"/>
              </a:ext>
            </a:extLst>
          </p:cNvPr>
          <p:cNvSpPr>
            <a:spLocks noChangeArrowheads="1"/>
          </p:cNvSpPr>
          <p:nvPr/>
        </p:nvSpPr>
        <p:spPr bwMode="auto">
          <a:xfrm>
            <a:off x="2555875" y="569913"/>
            <a:ext cx="6337300" cy="1692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rgbClr val="000099"/>
              </a:buClr>
              <a:buChar char="•"/>
              <a:defRPr sz="3600">
                <a:solidFill>
                  <a:schemeClr val="tx1"/>
                </a:solidFill>
                <a:latin typeface="Arial Narrow" panose="020B0606020202030204" pitchFamily="34" charset="0"/>
              </a:defRPr>
            </a:lvl1pPr>
            <a:lvl2pPr marL="742950" indent="-285750">
              <a:spcBef>
                <a:spcPct val="20000"/>
              </a:spcBef>
              <a:buClr>
                <a:srgbClr val="000099"/>
              </a:buClr>
              <a:buFont typeface="CommonBullets"/>
              <a:buChar char="&gt;"/>
              <a:defRPr sz="3200">
                <a:solidFill>
                  <a:schemeClr val="tx1"/>
                </a:solidFill>
                <a:latin typeface="Arial Narrow" panose="020B0606020202030204" pitchFamily="34" charset="0"/>
              </a:defRPr>
            </a:lvl2pPr>
            <a:lvl3pPr marL="1143000" indent="-228600">
              <a:spcBef>
                <a:spcPct val="20000"/>
              </a:spcBef>
              <a:buClr>
                <a:srgbClr val="000099"/>
              </a:buClr>
              <a:buChar char="•"/>
              <a:defRPr sz="3200">
                <a:solidFill>
                  <a:schemeClr val="tx1"/>
                </a:solidFill>
                <a:latin typeface="Arial Narrow" panose="020B0606020202030204" pitchFamily="34" charset="0"/>
              </a:defRPr>
            </a:lvl3pPr>
            <a:lvl4pPr marL="1600200" indent="-228600">
              <a:spcBef>
                <a:spcPct val="20000"/>
              </a:spcBef>
              <a:buClr>
                <a:srgbClr val="000099"/>
              </a:buClr>
              <a:buChar char="–"/>
              <a:defRPr sz="3200">
                <a:solidFill>
                  <a:schemeClr val="tx1"/>
                </a:solidFill>
                <a:latin typeface="Arial Narrow" panose="020B0606020202030204" pitchFamily="34" charset="0"/>
              </a:defRPr>
            </a:lvl4pPr>
            <a:lvl5pPr marL="2057400" indent="-228600">
              <a:spcBef>
                <a:spcPct val="20000"/>
              </a:spcBef>
              <a:buClr>
                <a:srgbClr val="000099"/>
              </a:buClr>
              <a:buChar char="»"/>
              <a:defRPr sz="3200">
                <a:solidFill>
                  <a:schemeClr val="tx1"/>
                </a:solidFill>
                <a:latin typeface="Arial Narrow" panose="020B0606020202030204" pitchFamily="34" charset="0"/>
              </a:defRPr>
            </a:lvl5pPr>
            <a:lvl6pPr marL="25146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6pPr>
            <a:lvl7pPr marL="29718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7pPr>
            <a:lvl8pPr marL="34290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8pPr>
            <a:lvl9pPr marL="38862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9pPr>
          </a:lstStyle>
          <a:p>
            <a:pPr>
              <a:spcBef>
                <a:spcPct val="0"/>
              </a:spcBef>
              <a:buClrTx/>
              <a:buFontTx/>
              <a:buNone/>
            </a:pPr>
            <a:r>
              <a:rPr lang="en-GB" altLang="en-US" sz="1600" u="sng" dirty="0">
                <a:solidFill>
                  <a:srgbClr val="000000"/>
                </a:solidFill>
                <a:latin typeface="Calibri" panose="020F0502020204030204" pitchFamily="34" charset="0"/>
                <a:cs typeface="Calibri" panose="020F0502020204030204" pitchFamily="34" charset="0"/>
              </a:rPr>
              <a:t>Retrospectively convert Diary entries to evidence </a:t>
            </a:r>
          </a:p>
          <a:p>
            <a:pPr>
              <a:spcBef>
                <a:spcPct val="0"/>
              </a:spcBef>
              <a:buClrTx/>
              <a:buFontTx/>
              <a:buNone/>
            </a:pPr>
            <a:endParaRPr lang="en-GB" altLang="en-US" sz="1600" dirty="0">
              <a:latin typeface="Calibri" panose="020F0502020204030204" pitchFamily="34" charset="0"/>
              <a:cs typeface="Calibri" panose="020F0502020204030204" pitchFamily="34" charset="0"/>
            </a:endParaRPr>
          </a:p>
          <a:p>
            <a:pPr>
              <a:spcBef>
                <a:spcPct val="0"/>
              </a:spcBef>
              <a:buClrTx/>
              <a:buFontTx/>
              <a:buNone/>
            </a:pPr>
            <a:r>
              <a:rPr lang="en-GB" altLang="en-US" sz="1600" dirty="0">
                <a:solidFill>
                  <a:srgbClr val="000000"/>
                </a:solidFill>
                <a:latin typeface="Calibri" panose="020F0502020204030204" pitchFamily="34" charset="0"/>
                <a:cs typeface="Calibri" panose="020F0502020204030204" pitchFamily="34" charset="0"/>
              </a:rPr>
              <a:t>VQManager now allows for diary entries to be converted into evidence after they have been saved, rather than just at the point of first saving.</a:t>
            </a:r>
            <a:endParaRPr lang="en-GB" altLang="en-US" sz="1600" dirty="0">
              <a:latin typeface="Calibri" panose="020F0502020204030204" pitchFamily="34" charset="0"/>
              <a:cs typeface="Calibri" panose="020F0502020204030204" pitchFamily="34" charset="0"/>
            </a:endParaRPr>
          </a:p>
          <a:p>
            <a:pPr>
              <a:spcBef>
                <a:spcPct val="0"/>
              </a:spcBef>
              <a:buClrTx/>
              <a:buFontTx/>
              <a:buNone/>
            </a:pPr>
            <a:r>
              <a:rPr lang="en-GB" altLang="en-US" sz="1600" dirty="0">
                <a:solidFill>
                  <a:srgbClr val="000000"/>
                </a:solidFill>
                <a:latin typeface="Calibri" panose="020F0502020204030204" pitchFamily="34" charset="0"/>
                <a:cs typeface="Calibri" panose="020F0502020204030204" pitchFamily="34" charset="0"/>
              </a:rPr>
              <a:t>The user (learner or assessor) selects “Edit” and the entry will open.</a:t>
            </a:r>
            <a:endParaRPr lang="en-GB" altLang="en-US" sz="1600" dirty="0">
              <a:latin typeface="Calibri" panose="020F0502020204030204" pitchFamily="34" charset="0"/>
              <a:cs typeface="Calibri" panose="020F0502020204030204" pitchFamily="34" charset="0"/>
            </a:endParaRPr>
          </a:p>
          <a:p>
            <a:pPr>
              <a:spcBef>
                <a:spcPct val="0"/>
              </a:spcBef>
              <a:buClrTx/>
              <a:buFontTx/>
              <a:buNone/>
            </a:pPr>
            <a:endParaRPr lang="en-GB" altLang="en-US" sz="2400" dirty="0">
              <a:latin typeface="Arial" panose="020B0604020202020204" pitchFamily="34" charset="0"/>
            </a:endParaRPr>
          </a:p>
        </p:txBody>
      </p:sp>
      <p:sp>
        <p:nvSpPr>
          <p:cNvPr id="19464" name="Rectangle 8">
            <a:extLst>
              <a:ext uri="{FF2B5EF4-FFF2-40B4-BE49-F238E27FC236}">
                <a16:creationId xmlns="" xmlns:a16="http://schemas.microsoft.com/office/drawing/2014/main" id="{03DA8A38-40BC-4D9D-BE0A-96997F208854}"/>
              </a:ext>
            </a:extLst>
          </p:cNvPr>
          <p:cNvSpPr>
            <a:spLocks noChangeArrowheads="1"/>
          </p:cNvSpPr>
          <p:nvPr/>
        </p:nvSpPr>
        <p:spPr bwMode="auto">
          <a:xfrm>
            <a:off x="2614613" y="5262563"/>
            <a:ext cx="6540500"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rgbClr val="000099"/>
              </a:buClr>
              <a:buChar char="•"/>
              <a:defRPr sz="3600">
                <a:solidFill>
                  <a:schemeClr val="tx1"/>
                </a:solidFill>
                <a:latin typeface="Arial Narrow" panose="020B0606020202030204" pitchFamily="34" charset="0"/>
              </a:defRPr>
            </a:lvl1pPr>
            <a:lvl2pPr marL="742950" indent="-285750">
              <a:spcBef>
                <a:spcPct val="20000"/>
              </a:spcBef>
              <a:buClr>
                <a:srgbClr val="000099"/>
              </a:buClr>
              <a:buFont typeface="CommonBullets"/>
              <a:buChar char="&gt;"/>
              <a:defRPr sz="3200">
                <a:solidFill>
                  <a:schemeClr val="tx1"/>
                </a:solidFill>
                <a:latin typeface="Arial Narrow" panose="020B0606020202030204" pitchFamily="34" charset="0"/>
              </a:defRPr>
            </a:lvl2pPr>
            <a:lvl3pPr marL="1143000" indent="-228600">
              <a:spcBef>
                <a:spcPct val="20000"/>
              </a:spcBef>
              <a:buClr>
                <a:srgbClr val="000099"/>
              </a:buClr>
              <a:buChar char="•"/>
              <a:defRPr sz="3200">
                <a:solidFill>
                  <a:schemeClr val="tx1"/>
                </a:solidFill>
                <a:latin typeface="Arial Narrow" panose="020B0606020202030204" pitchFamily="34" charset="0"/>
              </a:defRPr>
            </a:lvl3pPr>
            <a:lvl4pPr marL="1600200" indent="-228600">
              <a:spcBef>
                <a:spcPct val="20000"/>
              </a:spcBef>
              <a:buClr>
                <a:srgbClr val="000099"/>
              </a:buClr>
              <a:buChar char="–"/>
              <a:defRPr sz="3200">
                <a:solidFill>
                  <a:schemeClr val="tx1"/>
                </a:solidFill>
                <a:latin typeface="Arial Narrow" panose="020B0606020202030204" pitchFamily="34" charset="0"/>
              </a:defRPr>
            </a:lvl4pPr>
            <a:lvl5pPr marL="2057400" indent="-228600">
              <a:spcBef>
                <a:spcPct val="20000"/>
              </a:spcBef>
              <a:buClr>
                <a:srgbClr val="000099"/>
              </a:buClr>
              <a:buChar char="»"/>
              <a:defRPr sz="3200">
                <a:solidFill>
                  <a:schemeClr val="tx1"/>
                </a:solidFill>
                <a:latin typeface="Arial Narrow" panose="020B0606020202030204" pitchFamily="34" charset="0"/>
              </a:defRPr>
            </a:lvl5pPr>
            <a:lvl6pPr marL="25146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6pPr>
            <a:lvl7pPr marL="29718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7pPr>
            <a:lvl8pPr marL="34290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8pPr>
            <a:lvl9pPr marL="38862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9pPr>
          </a:lstStyle>
          <a:p>
            <a:pPr>
              <a:spcBef>
                <a:spcPct val="0"/>
              </a:spcBef>
              <a:buClrTx/>
              <a:buFontTx/>
              <a:buNone/>
            </a:pPr>
            <a:r>
              <a:rPr lang="en-GB" altLang="en-US" sz="1600" dirty="0">
                <a:solidFill>
                  <a:srgbClr val="000000"/>
                </a:solidFill>
                <a:latin typeface="Calibri" panose="020F0502020204030204" pitchFamily="34" charset="0"/>
                <a:cs typeface="Calibri" panose="020F0502020204030204" pitchFamily="34" charset="0"/>
              </a:rPr>
              <a:t>The user can make any edits they wish, and is presented with the options to “save” or “save and create evidence”, allowing the entry to be converted into evidence.</a:t>
            </a:r>
            <a:endParaRPr lang="en-GB" altLang="en-US" sz="1600" dirty="0">
              <a:latin typeface="Calibri" panose="020F0502020204030204" pitchFamily="34" charset="0"/>
              <a:cs typeface="Calibri" panose="020F0502020204030204" pitchFamily="34" charset="0"/>
            </a:endParaRPr>
          </a:p>
          <a:p>
            <a:pPr>
              <a:spcBef>
                <a:spcPct val="0"/>
              </a:spcBef>
              <a:buClrTx/>
              <a:buFontTx/>
              <a:buNone/>
            </a:pPr>
            <a:endParaRPr lang="en-GB" altLang="en-US" sz="2400" dirty="0">
              <a:latin typeface="Arial" panose="020B0604020202020204" pitchFamily="34" charset="0"/>
            </a:endParaRPr>
          </a:p>
        </p:txBody>
      </p:sp>
      <p:sp>
        <p:nvSpPr>
          <p:cNvPr id="19465" name="Rectangle 10">
            <a:extLst>
              <a:ext uri="{FF2B5EF4-FFF2-40B4-BE49-F238E27FC236}">
                <a16:creationId xmlns="" xmlns:a16="http://schemas.microsoft.com/office/drawing/2014/main" id="{50B60E86-D5EE-41D5-B8F8-AF84D4963019}"/>
              </a:ext>
            </a:extLst>
          </p:cNvPr>
          <p:cNvSpPr>
            <a:spLocks noChangeArrowheads="1"/>
          </p:cNvSpPr>
          <p:nvPr/>
        </p:nvSpPr>
        <p:spPr bwMode="auto">
          <a:xfrm>
            <a:off x="0" y="62293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rgbClr val="000099"/>
              </a:buClr>
              <a:buChar char="•"/>
              <a:defRPr sz="3600">
                <a:solidFill>
                  <a:schemeClr val="tx1"/>
                </a:solidFill>
                <a:latin typeface="Arial Narrow" panose="020B0606020202030204" pitchFamily="34" charset="0"/>
              </a:defRPr>
            </a:lvl1pPr>
            <a:lvl2pPr marL="742950" indent="-285750">
              <a:spcBef>
                <a:spcPct val="20000"/>
              </a:spcBef>
              <a:buClr>
                <a:srgbClr val="000099"/>
              </a:buClr>
              <a:buFont typeface="CommonBullets"/>
              <a:buChar char="&gt;"/>
              <a:defRPr sz="3200">
                <a:solidFill>
                  <a:schemeClr val="tx1"/>
                </a:solidFill>
                <a:latin typeface="Arial Narrow" panose="020B0606020202030204" pitchFamily="34" charset="0"/>
              </a:defRPr>
            </a:lvl2pPr>
            <a:lvl3pPr marL="1143000" indent="-228600">
              <a:spcBef>
                <a:spcPct val="20000"/>
              </a:spcBef>
              <a:buClr>
                <a:srgbClr val="000099"/>
              </a:buClr>
              <a:buChar char="•"/>
              <a:defRPr sz="3200">
                <a:solidFill>
                  <a:schemeClr val="tx1"/>
                </a:solidFill>
                <a:latin typeface="Arial Narrow" panose="020B0606020202030204" pitchFamily="34" charset="0"/>
              </a:defRPr>
            </a:lvl3pPr>
            <a:lvl4pPr marL="1600200" indent="-228600">
              <a:spcBef>
                <a:spcPct val="20000"/>
              </a:spcBef>
              <a:buClr>
                <a:srgbClr val="000099"/>
              </a:buClr>
              <a:buChar char="–"/>
              <a:defRPr sz="3200">
                <a:solidFill>
                  <a:schemeClr val="tx1"/>
                </a:solidFill>
                <a:latin typeface="Arial Narrow" panose="020B0606020202030204" pitchFamily="34" charset="0"/>
              </a:defRPr>
            </a:lvl4pPr>
            <a:lvl5pPr marL="2057400" indent="-228600">
              <a:spcBef>
                <a:spcPct val="20000"/>
              </a:spcBef>
              <a:buClr>
                <a:srgbClr val="000099"/>
              </a:buClr>
              <a:buChar char="»"/>
              <a:defRPr sz="3200">
                <a:solidFill>
                  <a:schemeClr val="tx1"/>
                </a:solidFill>
                <a:latin typeface="Arial Narrow" panose="020B0606020202030204" pitchFamily="34" charset="0"/>
              </a:defRPr>
            </a:lvl5pPr>
            <a:lvl6pPr marL="25146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6pPr>
            <a:lvl7pPr marL="29718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7pPr>
            <a:lvl8pPr marL="34290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8pPr>
            <a:lvl9pPr marL="38862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9pPr>
          </a:lstStyle>
          <a:p>
            <a:pPr>
              <a:spcBef>
                <a:spcPct val="0"/>
              </a:spcBef>
              <a:buClrTx/>
              <a:buFontTx/>
              <a:buNone/>
            </a:pPr>
            <a:endParaRPr lang="en-US" altLang="en-US" sz="2400" dirty="0">
              <a:latin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 xmlns:a16="http://schemas.microsoft.com/office/drawing/2014/main" id="{B0CA65FF-E5D4-44CD-9252-CD8B3DE84AF1}"/>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20483" name="Rectangle 3">
            <a:extLst>
              <a:ext uri="{FF2B5EF4-FFF2-40B4-BE49-F238E27FC236}">
                <a16:creationId xmlns="" xmlns:a16="http://schemas.microsoft.com/office/drawing/2014/main" id="{F2E59FC0-F5D6-4701-9949-8B2287B1CC11}"/>
              </a:ext>
            </a:extLst>
          </p:cNvPr>
          <p:cNvSpPr>
            <a:spLocks noChangeArrowheads="1"/>
          </p:cNvSpPr>
          <p:nvPr/>
        </p:nvSpPr>
        <p:spPr bwMode="auto">
          <a:xfrm>
            <a:off x="0" y="29337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lvl1pPr>
              <a:spcBef>
                <a:spcPct val="20000"/>
              </a:spcBef>
              <a:buClr>
                <a:srgbClr val="000099"/>
              </a:buClr>
              <a:buChar char="•"/>
              <a:defRPr sz="3600">
                <a:solidFill>
                  <a:schemeClr val="tx1"/>
                </a:solidFill>
                <a:latin typeface="Arial Narrow" panose="020B0606020202030204" pitchFamily="34" charset="0"/>
              </a:defRPr>
            </a:lvl1pPr>
            <a:lvl2pPr marL="742950" indent="-285750">
              <a:spcBef>
                <a:spcPct val="20000"/>
              </a:spcBef>
              <a:buClr>
                <a:srgbClr val="000099"/>
              </a:buClr>
              <a:buFont typeface="CommonBullets"/>
              <a:buChar char="&gt;"/>
              <a:defRPr sz="3200">
                <a:solidFill>
                  <a:schemeClr val="tx1"/>
                </a:solidFill>
                <a:latin typeface="Arial Narrow" panose="020B0606020202030204" pitchFamily="34" charset="0"/>
              </a:defRPr>
            </a:lvl2pPr>
            <a:lvl3pPr marL="1143000" indent="-228600">
              <a:spcBef>
                <a:spcPct val="20000"/>
              </a:spcBef>
              <a:buClr>
                <a:srgbClr val="000099"/>
              </a:buClr>
              <a:buChar char="•"/>
              <a:defRPr sz="3200">
                <a:solidFill>
                  <a:schemeClr val="tx1"/>
                </a:solidFill>
                <a:latin typeface="Arial Narrow" panose="020B0606020202030204" pitchFamily="34" charset="0"/>
              </a:defRPr>
            </a:lvl3pPr>
            <a:lvl4pPr marL="1600200" indent="-228600">
              <a:spcBef>
                <a:spcPct val="20000"/>
              </a:spcBef>
              <a:buClr>
                <a:srgbClr val="000099"/>
              </a:buClr>
              <a:buChar char="–"/>
              <a:defRPr sz="3200">
                <a:solidFill>
                  <a:schemeClr val="tx1"/>
                </a:solidFill>
                <a:latin typeface="Arial Narrow" panose="020B0606020202030204" pitchFamily="34" charset="0"/>
              </a:defRPr>
            </a:lvl4pPr>
            <a:lvl5pPr marL="2057400" indent="-228600">
              <a:spcBef>
                <a:spcPct val="20000"/>
              </a:spcBef>
              <a:buClr>
                <a:srgbClr val="000099"/>
              </a:buClr>
              <a:buChar char="»"/>
              <a:defRPr sz="3200">
                <a:solidFill>
                  <a:schemeClr val="tx1"/>
                </a:solidFill>
                <a:latin typeface="Arial Narrow" panose="020B0606020202030204" pitchFamily="34" charset="0"/>
              </a:defRPr>
            </a:lvl5pPr>
            <a:lvl6pPr marL="25146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6pPr>
            <a:lvl7pPr marL="29718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7pPr>
            <a:lvl8pPr marL="34290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8pPr>
            <a:lvl9pPr marL="38862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9pPr>
          </a:lstStyle>
          <a:p>
            <a:pPr algn="ctr">
              <a:buClr>
                <a:srgbClr val="003399"/>
              </a:buClr>
              <a:buSzPct val="125000"/>
            </a:pPr>
            <a:endParaRPr lang="en-US" altLang="en-US" sz="2400" dirty="0">
              <a:latin typeface="Arial" panose="020B0604020202020204" pitchFamily="34" charset="0"/>
            </a:endParaRPr>
          </a:p>
        </p:txBody>
      </p:sp>
      <p:sp>
        <p:nvSpPr>
          <p:cNvPr id="20484" name="Rectangle 23">
            <a:extLst>
              <a:ext uri="{FF2B5EF4-FFF2-40B4-BE49-F238E27FC236}">
                <a16:creationId xmlns="" xmlns:a16="http://schemas.microsoft.com/office/drawing/2014/main" id="{0D20896B-618A-457C-8E87-4A2C504FEB2A}"/>
              </a:ext>
            </a:extLst>
          </p:cNvPr>
          <p:cNvSpPr>
            <a:spLocks noChangeArrowheads="1"/>
          </p:cNvSpPr>
          <p:nvPr/>
        </p:nvSpPr>
        <p:spPr bwMode="auto">
          <a:xfrm>
            <a:off x="0" y="13352463"/>
            <a:ext cx="2484438" cy="277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spAutoFit/>
          </a:bodyPr>
          <a:lstStyle>
            <a:lvl1pPr>
              <a:spcBef>
                <a:spcPct val="20000"/>
              </a:spcBef>
              <a:buClr>
                <a:srgbClr val="000099"/>
              </a:buClr>
              <a:buChar char="•"/>
              <a:defRPr sz="3600">
                <a:solidFill>
                  <a:schemeClr val="tx1"/>
                </a:solidFill>
                <a:latin typeface="Arial Narrow" panose="020B0606020202030204" pitchFamily="34" charset="0"/>
              </a:defRPr>
            </a:lvl1pPr>
            <a:lvl2pPr marL="742950" indent="-285750">
              <a:spcBef>
                <a:spcPct val="20000"/>
              </a:spcBef>
              <a:buClr>
                <a:srgbClr val="000099"/>
              </a:buClr>
              <a:buFont typeface="CommonBullets"/>
              <a:buChar char="&gt;"/>
              <a:defRPr sz="3200">
                <a:solidFill>
                  <a:schemeClr val="tx1"/>
                </a:solidFill>
                <a:latin typeface="Arial Narrow" panose="020B0606020202030204" pitchFamily="34" charset="0"/>
              </a:defRPr>
            </a:lvl2pPr>
            <a:lvl3pPr marL="1143000" indent="-228600">
              <a:spcBef>
                <a:spcPct val="20000"/>
              </a:spcBef>
              <a:buClr>
                <a:srgbClr val="000099"/>
              </a:buClr>
              <a:buChar char="•"/>
              <a:defRPr sz="3200">
                <a:solidFill>
                  <a:schemeClr val="tx1"/>
                </a:solidFill>
                <a:latin typeface="Arial Narrow" panose="020B0606020202030204" pitchFamily="34" charset="0"/>
              </a:defRPr>
            </a:lvl3pPr>
            <a:lvl4pPr marL="1600200" indent="-228600">
              <a:spcBef>
                <a:spcPct val="20000"/>
              </a:spcBef>
              <a:buClr>
                <a:srgbClr val="000099"/>
              </a:buClr>
              <a:buChar char="–"/>
              <a:defRPr sz="3200">
                <a:solidFill>
                  <a:schemeClr val="tx1"/>
                </a:solidFill>
                <a:latin typeface="Arial Narrow" panose="020B0606020202030204" pitchFamily="34" charset="0"/>
              </a:defRPr>
            </a:lvl4pPr>
            <a:lvl5pPr marL="2057400" indent="-228600">
              <a:spcBef>
                <a:spcPct val="20000"/>
              </a:spcBef>
              <a:buClr>
                <a:srgbClr val="000099"/>
              </a:buClr>
              <a:buChar char="»"/>
              <a:defRPr sz="3200">
                <a:solidFill>
                  <a:schemeClr val="tx1"/>
                </a:solidFill>
                <a:latin typeface="Arial Narrow" panose="020B0606020202030204" pitchFamily="34" charset="0"/>
              </a:defRPr>
            </a:lvl5pPr>
            <a:lvl6pPr marL="25146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6pPr>
            <a:lvl7pPr marL="29718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7pPr>
            <a:lvl8pPr marL="34290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8pPr>
            <a:lvl9pPr marL="38862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9pPr>
          </a:lstStyle>
          <a:p>
            <a:pPr>
              <a:spcBef>
                <a:spcPct val="0"/>
              </a:spcBef>
              <a:buClrTx/>
              <a:buFontTx/>
              <a:buNone/>
            </a:pPr>
            <a:r>
              <a:rPr lang="en-GB" altLang="en-US" sz="1200" dirty="0">
                <a:latin typeface="Calibri" panose="020F0502020204030204" pitchFamily="34" charset="0"/>
                <a:ea typeface="Calibri" panose="020F0502020204030204" pitchFamily="34" charset="0"/>
                <a:cs typeface="Times New Roman" panose="02020603050405020304" pitchFamily="18" charset="0"/>
              </a:rPr>
              <a:t>   </a:t>
            </a:r>
            <a:r>
              <a:rPr lang="en-GB" altLang="en-US" sz="1100" dirty="0">
                <a:latin typeface="Calibri" panose="020F0502020204030204" pitchFamily="34" charset="0"/>
                <a:ea typeface="Calibri" panose="020F0502020204030204" pitchFamily="34" charset="0"/>
                <a:cs typeface="Times New Roman" panose="02020603050405020304" pitchFamily="18" charset="0"/>
              </a:rPr>
              <a:t>         </a:t>
            </a:r>
            <a:endParaRPr lang="en-GB" altLang="en-US" sz="2400" dirty="0">
              <a:latin typeface="Arial" panose="020B0604020202020204" pitchFamily="34" charset="0"/>
              <a:ea typeface="Calibri" panose="020F0502020204030204" pitchFamily="34" charset="0"/>
              <a:cs typeface="Times New Roman" panose="02020603050405020304" pitchFamily="18" charset="0"/>
            </a:endParaRPr>
          </a:p>
        </p:txBody>
      </p:sp>
      <p:sp>
        <p:nvSpPr>
          <p:cNvPr id="20485" name="Rectangle 24">
            <a:extLst>
              <a:ext uri="{FF2B5EF4-FFF2-40B4-BE49-F238E27FC236}">
                <a16:creationId xmlns="" xmlns:a16="http://schemas.microsoft.com/office/drawing/2014/main" id="{850146E1-E776-45E5-BE76-345137E60EC3}"/>
              </a:ext>
            </a:extLst>
          </p:cNvPr>
          <p:cNvSpPr>
            <a:spLocks noChangeArrowheads="1"/>
          </p:cNvSpPr>
          <p:nvPr/>
        </p:nvSpPr>
        <p:spPr bwMode="auto">
          <a:xfrm>
            <a:off x="0" y="14036675"/>
            <a:ext cx="2484438" cy="261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spAutoFit/>
          </a:bodyPr>
          <a:lstStyle>
            <a:lvl1pPr>
              <a:spcBef>
                <a:spcPct val="20000"/>
              </a:spcBef>
              <a:buClr>
                <a:srgbClr val="000099"/>
              </a:buClr>
              <a:buChar char="•"/>
              <a:defRPr sz="3600">
                <a:solidFill>
                  <a:schemeClr val="tx1"/>
                </a:solidFill>
                <a:latin typeface="Arial Narrow" panose="020B0606020202030204" pitchFamily="34" charset="0"/>
              </a:defRPr>
            </a:lvl1pPr>
            <a:lvl2pPr marL="742950" indent="-285750">
              <a:spcBef>
                <a:spcPct val="20000"/>
              </a:spcBef>
              <a:buClr>
                <a:srgbClr val="000099"/>
              </a:buClr>
              <a:buFont typeface="CommonBullets"/>
              <a:buChar char="&gt;"/>
              <a:defRPr sz="3200">
                <a:solidFill>
                  <a:schemeClr val="tx1"/>
                </a:solidFill>
                <a:latin typeface="Arial Narrow" panose="020B0606020202030204" pitchFamily="34" charset="0"/>
              </a:defRPr>
            </a:lvl2pPr>
            <a:lvl3pPr marL="1143000" indent="-228600">
              <a:spcBef>
                <a:spcPct val="20000"/>
              </a:spcBef>
              <a:buClr>
                <a:srgbClr val="000099"/>
              </a:buClr>
              <a:buChar char="•"/>
              <a:defRPr sz="3200">
                <a:solidFill>
                  <a:schemeClr val="tx1"/>
                </a:solidFill>
                <a:latin typeface="Arial Narrow" panose="020B0606020202030204" pitchFamily="34" charset="0"/>
              </a:defRPr>
            </a:lvl3pPr>
            <a:lvl4pPr marL="1600200" indent="-228600">
              <a:spcBef>
                <a:spcPct val="20000"/>
              </a:spcBef>
              <a:buClr>
                <a:srgbClr val="000099"/>
              </a:buClr>
              <a:buChar char="–"/>
              <a:defRPr sz="3200">
                <a:solidFill>
                  <a:schemeClr val="tx1"/>
                </a:solidFill>
                <a:latin typeface="Arial Narrow" panose="020B0606020202030204" pitchFamily="34" charset="0"/>
              </a:defRPr>
            </a:lvl4pPr>
            <a:lvl5pPr marL="2057400" indent="-228600">
              <a:spcBef>
                <a:spcPct val="20000"/>
              </a:spcBef>
              <a:buClr>
                <a:srgbClr val="000099"/>
              </a:buClr>
              <a:buChar char="»"/>
              <a:defRPr sz="3200">
                <a:solidFill>
                  <a:schemeClr val="tx1"/>
                </a:solidFill>
                <a:latin typeface="Arial Narrow" panose="020B0606020202030204" pitchFamily="34" charset="0"/>
              </a:defRPr>
            </a:lvl5pPr>
            <a:lvl6pPr marL="25146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6pPr>
            <a:lvl7pPr marL="29718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7pPr>
            <a:lvl8pPr marL="34290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8pPr>
            <a:lvl9pPr marL="38862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9pPr>
          </a:lstStyle>
          <a:p>
            <a:pPr>
              <a:spcBef>
                <a:spcPct val="0"/>
              </a:spcBef>
              <a:buClrTx/>
              <a:buFontTx/>
              <a:buNone/>
            </a:pPr>
            <a:r>
              <a:rPr lang="en-GB" altLang="en-US" sz="1100" dirty="0">
                <a:latin typeface="Calibri" panose="020F0502020204030204" pitchFamily="34" charset="0"/>
                <a:ea typeface="Calibri" panose="020F0502020204030204" pitchFamily="34" charset="0"/>
                <a:cs typeface="Times New Roman" panose="02020603050405020304" pitchFamily="18" charset="0"/>
              </a:rPr>
              <a:t>          </a:t>
            </a:r>
            <a:endParaRPr lang="en-GB" altLang="en-US" sz="2400" dirty="0">
              <a:latin typeface="Arial" panose="020B0604020202020204" pitchFamily="34" charset="0"/>
              <a:ea typeface="Calibri" panose="020F0502020204030204" pitchFamily="34" charset="0"/>
              <a:cs typeface="Times New Roman" panose="02020603050405020304" pitchFamily="18" charset="0"/>
            </a:endParaRPr>
          </a:p>
        </p:txBody>
      </p:sp>
      <p:sp>
        <p:nvSpPr>
          <p:cNvPr id="20486" name="Rectangle 26">
            <a:extLst>
              <a:ext uri="{FF2B5EF4-FFF2-40B4-BE49-F238E27FC236}">
                <a16:creationId xmlns="" xmlns:a16="http://schemas.microsoft.com/office/drawing/2014/main" id="{162C2928-BCFA-444C-B8BD-B94AFD3290F5}"/>
              </a:ext>
            </a:extLst>
          </p:cNvPr>
          <p:cNvSpPr>
            <a:spLocks noChangeArrowheads="1"/>
          </p:cNvSpPr>
          <p:nvPr/>
        </p:nvSpPr>
        <p:spPr bwMode="auto">
          <a:xfrm>
            <a:off x="0" y="15789275"/>
            <a:ext cx="2484438" cy="261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spAutoFit/>
          </a:bodyPr>
          <a:lstStyle>
            <a:lvl1pPr>
              <a:spcBef>
                <a:spcPct val="20000"/>
              </a:spcBef>
              <a:buClr>
                <a:srgbClr val="000099"/>
              </a:buClr>
              <a:buChar char="•"/>
              <a:defRPr sz="3600">
                <a:solidFill>
                  <a:schemeClr val="tx1"/>
                </a:solidFill>
                <a:latin typeface="Arial Narrow" panose="020B0606020202030204" pitchFamily="34" charset="0"/>
              </a:defRPr>
            </a:lvl1pPr>
            <a:lvl2pPr marL="742950" indent="-285750">
              <a:spcBef>
                <a:spcPct val="20000"/>
              </a:spcBef>
              <a:buClr>
                <a:srgbClr val="000099"/>
              </a:buClr>
              <a:buFont typeface="CommonBullets"/>
              <a:buChar char="&gt;"/>
              <a:defRPr sz="3200">
                <a:solidFill>
                  <a:schemeClr val="tx1"/>
                </a:solidFill>
                <a:latin typeface="Arial Narrow" panose="020B0606020202030204" pitchFamily="34" charset="0"/>
              </a:defRPr>
            </a:lvl2pPr>
            <a:lvl3pPr marL="1143000" indent="-228600">
              <a:spcBef>
                <a:spcPct val="20000"/>
              </a:spcBef>
              <a:buClr>
                <a:srgbClr val="000099"/>
              </a:buClr>
              <a:buChar char="•"/>
              <a:defRPr sz="3200">
                <a:solidFill>
                  <a:schemeClr val="tx1"/>
                </a:solidFill>
                <a:latin typeface="Arial Narrow" panose="020B0606020202030204" pitchFamily="34" charset="0"/>
              </a:defRPr>
            </a:lvl3pPr>
            <a:lvl4pPr marL="1600200" indent="-228600">
              <a:spcBef>
                <a:spcPct val="20000"/>
              </a:spcBef>
              <a:buClr>
                <a:srgbClr val="000099"/>
              </a:buClr>
              <a:buChar char="–"/>
              <a:defRPr sz="3200">
                <a:solidFill>
                  <a:schemeClr val="tx1"/>
                </a:solidFill>
                <a:latin typeface="Arial Narrow" panose="020B0606020202030204" pitchFamily="34" charset="0"/>
              </a:defRPr>
            </a:lvl4pPr>
            <a:lvl5pPr marL="2057400" indent="-228600">
              <a:spcBef>
                <a:spcPct val="20000"/>
              </a:spcBef>
              <a:buClr>
                <a:srgbClr val="000099"/>
              </a:buClr>
              <a:buChar char="»"/>
              <a:defRPr sz="3200">
                <a:solidFill>
                  <a:schemeClr val="tx1"/>
                </a:solidFill>
                <a:latin typeface="Arial Narrow" panose="020B0606020202030204" pitchFamily="34" charset="0"/>
              </a:defRPr>
            </a:lvl5pPr>
            <a:lvl6pPr marL="25146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6pPr>
            <a:lvl7pPr marL="29718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7pPr>
            <a:lvl8pPr marL="34290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8pPr>
            <a:lvl9pPr marL="38862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9pPr>
          </a:lstStyle>
          <a:p>
            <a:pPr>
              <a:spcBef>
                <a:spcPct val="0"/>
              </a:spcBef>
              <a:buClrTx/>
              <a:buFontTx/>
              <a:buNone/>
            </a:pPr>
            <a:r>
              <a:rPr lang="en-GB" altLang="en-US" sz="1100" dirty="0">
                <a:latin typeface="Arial" panose="020B0604020202020204" pitchFamily="34" charset="0"/>
                <a:ea typeface="Calibri" panose="020F0502020204030204" pitchFamily="34" charset="0"/>
                <a:cs typeface="Consolas" panose="020B0609020204030204" pitchFamily="49" charset="0"/>
              </a:rPr>
              <a:t>            </a:t>
            </a:r>
            <a:endParaRPr lang="en-GB" altLang="en-US" sz="2400" dirty="0">
              <a:latin typeface="Arial" panose="020B0604020202020204" pitchFamily="34" charset="0"/>
              <a:ea typeface="Calibri" panose="020F0502020204030204" pitchFamily="34" charset="0"/>
              <a:cs typeface="Consolas" panose="020B0609020204030204" pitchFamily="49" charset="0"/>
            </a:endParaRPr>
          </a:p>
        </p:txBody>
      </p:sp>
      <p:sp>
        <p:nvSpPr>
          <p:cNvPr id="20487" name="Rectangle 27">
            <a:extLst>
              <a:ext uri="{FF2B5EF4-FFF2-40B4-BE49-F238E27FC236}">
                <a16:creationId xmlns="" xmlns:a16="http://schemas.microsoft.com/office/drawing/2014/main" id="{0C336423-9108-45CF-A7B3-BEECB1E17B9E}"/>
              </a:ext>
            </a:extLst>
          </p:cNvPr>
          <p:cNvSpPr>
            <a:spLocks noChangeArrowheads="1"/>
          </p:cNvSpPr>
          <p:nvPr/>
        </p:nvSpPr>
        <p:spPr bwMode="auto">
          <a:xfrm>
            <a:off x="0" y="16964025"/>
            <a:ext cx="2484438"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spAutoFit/>
          </a:bodyPr>
          <a:lstStyle>
            <a:lvl1pPr>
              <a:spcBef>
                <a:spcPct val="20000"/>
              </a:spcBef>
              <a:buClr>
                <a:srgbClr val="000099"/>
              </a:buClr>
              <a:buChar char="•"/>
              <a:defRPr sz="3600">
                <a:solidFill>
                  <a:schemeClr val="tx1"/>
                </a:solidFill>
                <a:latin typeface="Arial Narrow" panose="020B0606020202030204" pitchFamily="34" charset="0"/>
              </a:defRPr>
            </a:lvl1pPr>
            <a:lvl2pPr marL="742950" indent="-285750">
              <a:spcBef>
                <a:spcPct val="20000"/>
              </a:spcBef>
              <a:buClr>
                <a:srgbClr val="000099"/>
              </a:buClr>
              <a:buFont typeface="CommonBullets"/>
              <a:buChar char="&gt;"/>
              <a:defRPr sz="3200">
                <a:solidFill>
                  <a:schemeClr val="tx1"/>
                </a:solidFill>
                <a:latin typeface="Arial Narrow" panose="020B0606020202030204" pitchFamily="34" charset="0"/>
              </a:defRPr>
            </a:lvl2pPr>
            <a:lvl3pPr marL="1143000" indent="-228600">
              <a:spcBef>
                <a:spcPct val="20000"/>
              </a:spcBef>
              <a:buClr>
                <a:srgbClr val="000099"/>
              </a:buClr>
              <a:buChar char="•"/>
              <a:defRPr sz="3200">
                <a:solidFill>
                  <a:schemeClr val="tx1"/>
                </a:solidFill>
                <a:latin typeface="Arial Narrow" panose="020B0606020202030204" pitchFamily="34" charset="0"/>
              </a:defRPr>
            </a:lvl3pPr>
            <a:lvl4pPr marL="1600200" indent="-228600">
              <a:spcBef>
                <a:spcPct val="20000"/>
              </a:spcBef>
              <a:buClr>
                <a:srgbClr val="000099"/>
              </a:buClr>
              <a:buChar char="–"/>
              <a:defRPr sz="3200">
                <a:solidFill>
                  <a:schemeClr val="tx1"/>
                </a:solidFill>
                <a:latin typeface="Arial Narrow" panose="020B0606020202030204" pitchFamily="34" charset="0"/>
              </a:defRPr>
            </a:lvl4pPr>
            <a:lvl5pPr marL="2057400" indent="-228600">
              <a:spcBef>
                <a:spcPct val="20000"/>
              </a:spcBef>
              <a:buClr>
                <a:srgbClr val="000099"/>
              </a:buClr>
              <a:buChar char="»"/>
              <a:defRPr sz="3200">
                <a:solidFill>
                  <a:schemeClr val="tx1"/>
                </a:solidFill>
                <a:latin typeface="Arial Narrow" panose="020B0606020202030204" pitchFamily="34" charset="0"/>
              </a:defRPr>
            </a:lvl5pPr>
            <a:lvl6pPr marL="25146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6pPr>
            <a:lvl7pPr marL="29718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7pPr>
            <a:lvl8pPr marL="34290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8pPr>
            <a:lvl9pPr marL="38862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9pPr>
          </a:lstStyle>
          <a:p>
            <a:pPr>
              <a:spcBef>
                <a:spcPct val="0"/>
              </a:spcBef>
              <a:buClrTx/>
              <a:buFontTx/>
              <a:buNone/>
            </a:pPr>
            <a:endParaRPr lang="en-US" altLang="en-US" sz="2400" dirty="0">
              <a:latin typeface="Arial" panose="020B0604020202020204" pitchFamily="34" charset="0"/>
            </a:endParaRPr>
          </a:p>
        </p:txBody>
      </p:sp>
      <p:sp>
        <p:nvSpPr>
          <p:cNvPr id="20488" name="Rectangle 12">
            <a:extLst>
              <a:ext uri="{FF2B5EF4-FFF2-40B4-BE49-F238E27FC236}">
                <a16:creationId xmlns="" xmlns:a16="http://schemas.microsoft.com/office/drawing/2014/main" id="{801DAAB7-81D9-48DB-ABC7-66A5BCCF618B}"/>
              </a:ext>
            </a:extLst>
          </p:cNvPr>
          <p:cNvSpPr>
            <a:spLocks noChangeArrowheads="1"/>
          </p:cNvSpPr>
          <p:nvPr/>
        </p:nvSpPr>
        <p:spPr bwMode="auto">
          <a:xfrm>
            <a:off x="0" y="1447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rgbClr val="000099"/>
              </a:buClr>
              <a:buChar char="•"/>
              <a:defRPr sz="3600">
                <a:solidFill>
                  <a:schemeClr val="tx1"/>
                </a:solidFill>
                <a:latin typeface="Arial Narrow" panose="020B0606020202030204" pitchFamily="34" charset="0"/>
              </a:defRPr>
            </a:lvl1pPr>
            <a:lvl2pPr marL="742950" indent="-285750">
              <a:spcBef>
                <a:spcPct val="20000"/>
              </a:spcBef>
              <a:buClr>
                <a:srgbClr val="000099"/>
              </a:buClr>
              <a:buFont typeface="CommonBullets"/>
              <a:buChar char="&gt;"/>
              <a:defRPr sz="3200">
                <a:solidFill>
                  <a:schemeClr val="tx1"/>
                </a:solidFill>
                <a:latin typeface="Arial Narrow" panose="020B0606020202030204" pitchFamily="34" charset="0"/>
              </a:defRPr>
            </a:lvl2pPr>
            <a:lvl3pPr marL="1143000" indent="-228600">
              <a:spcBef>
                <a:spcPct val="20000"/>
              </a:spcBef>
              <a:buClr>
                <a:srgbClr val="000099"/>
              </a:buClr>
              <a:buChar char="•"/>
              <a:defRPr sz="3200">
                <a:solidFill>
                  <a:schemeClr val="tx1"/>
                </a:solidFill>
                <a:latin typeface="Arial Narrow" panose="020B0606020202030204" pitchFamily="34" charset="0"/>
              </a:defRPr>
            </a:lvl3pPr>
            <a:lvl4pPr marL="1600200" indent="-228600">
              <a:spcBef>
                <a:spcPct val="20000"/>
              </a:spcBef>
              <a:buClr>
                <a:srgbClr val="000099"/>
              </a:buClr>
              <a:buChar char="–"/>
              <a:defRPr sz="3200">
                <a:solidFill>
                  <a:schemeClr val="tx1"/>
                </a:solidFill>
                <a:latin typeface="Arial Narrow" panose="020B0606020202030204" pitchFamily="34" charset="0"/>
              </a:defRPr>
            </a:lvl4pPr>
            <a:lvl5pPr marL="2057400" indent="-228600">
              <a:spcBef>
                <a:spcPct val="20000"/>
              </a:spcBef>
              <a:buClr>
                <a:srgbClr val="000099"/>
              </a:buClr>
              <a:buChar char="»"/>
              <a:defRPr sz="3200">
                <a:solidFill>
                  <a:schemeClr val="tx1"/>
                </a:solidFill>
                <a:latin typeface="Arial Narrow" panose="020B0606020202030204" pitchFamily="34" charset="0"/>
              </a:defRPr>
            </a:lvl5pPr>
            <a:lvl6pPr marL="25146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6pPr>
            <a:lvl7pPr marL="29718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7pPr>
            <a:lvl8pPr marL="34290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8pPr>
            <a:lvl9pPr marL="38862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9pPr>
          </a:lstStyle>
          <a:p>
            <a:pPr>
              <a:spcBef>
                <a:spcPct val="0"/>
              </a:spcBef>
              <a:buClrTx/>
              <a:buFontTx/>
              <a:buNone/>
            </a:pPr>
            <a:endParaRPr lang="en-US" altLang="en-US" sz="2400" dirty="0">
              <a:latin typeface="Arial" panose="020B0604020202020204" pitchFamily="34" charset="0"/>
            </a:endParaRPr>
          </a:p>
        </p:txBody>
      </p:sp>
      <p:pic>
        <p:nvPicPr>
          <p:cNvPr id="20489" name="Picture 87">
            <a:extLst>
              <a:ext uri="{FF2B5EF4-FFF2-40B4-BE49-F238E27FC236}">
                <a16:creationId xmlns="" xmlns:a16="http://schemas.microsoft.com/office/drawing/2014/main" id="{8933D415-1CFA-4F0A-A3F0-1DCBECA5B3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0288" y="1820863"/>
            <a:ext cx="431800" cy="28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0" name="Picture 29">
            <a:extLst>
              <a:ext uri="{FF2B5EF4-FFF2-40B4-BE49-F238E27FC236}">
                <a16:creationId xmlns="" xmlns:a16="http://schemas.microsoft.com/office/drawing/2014/main" id="{1F1ABD64-EF2F-423F-8242-12128E26AD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2413" y="2517775"/>
            <a:ext cx="5994400" cy="364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1" name="Rectangle 12">
            <a:extLst>
              <a:ext uri="{FF2B5EF4-FFF2-40B4-BE49-F238E27FC236}">
                <a16:creationId xmlns="" xmlns:a16="http://schemas.microsoft.com/office/drawing/2014/main" id="{1EE5CA8C-2EB2-4729-AF76-86CF89E7294F}"/>
              </a:ext>
            </a:extLst>
          </p:cNvPr>
          <p:cNvSpPr>
            <a:spLocks noChangeArrowheads="1"/>
          </p:cNvSpPr>
          <p:nvPr/>
        </p:nvSpPr>
        <p:spPr bwMode="auto">
          <a:xfrm>
            <a:off x="3103563" y="950913"/>
            <a:ext cx="5832475" cy="132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rgbClr val="000099"/>
              </a:buClr>
              <a:buChar char="•"/>
              <a:defRPr sz="3600">
                <a:solidFill>
                  <a:schemeClr val="tx1"/>
                </a:solidFill>
                <a:latin typeface="Arial Narrow" panose="020B0606020202030204" pitchFamily="34" charset="0"/>
              </a:defRPr>
            </a:lvl1pPr>
            <a:lvl2pPr marL="742950" indent="-285750">
              <a:spcBef>
                <a:spcPct val="20000"/>
              </a:spcBef>
              <a:buClr>
                <a:srgbClr val="000099"/>
              </a:buClr>
              <a:buFont typeface="CommonBullets"/>
              <a:buChar char="&gt;"/>
              <a:defRPr sz="3200">
                <a:solidFill>
                  <a:schemeClr val="tx1"/>
                </a:solidFill>
                <a:latin typeface="Arial Narrow" panose="020B0606020202030204" pitchFamily="34" charset="0"/>
              </a:defRPr>
            </a:lvl2pPr>
            <a:lvl3pPr marL="1143000" indent="-228600">
              <a:spcBef>
                <a:spcPct val="20000"/>
              </a:spcBef>
              <a:buClr>
                <a:srgbClr val="000099"/>
              </a:buClr>
              <a:buChar char="•"/>
              <a:defRPr sz="3200">
                <a:solidFill>
                  <a:schemeClr val="tx1"/>
                </a:solidFill>
                <a:latin typeface="Arial Narrow" panose="020B0606020202030204" pitchFamily="34" charset="0"/>
              </a:defRPr>
            </a:lvl3pPr>
            <a:lvl4pPr marL="1600200" indent="-228600">
              <a:spcBef>
                <a:spcPct val="20000"/>
              </a:spcBef>
              <a:buClr>
                <a:srgbClr val="000099"/>
              </a:buClr>
              <a:buChar char="–"/>
              <a:defRPr sz="3200">
                <a:solidFill>
                  <a:schemeClr val="tx1"/>
                </a:solidFill>
                <a:latin typeface="Arial Narrow" panose="020B0606020202030204" pitchFamily="34" charset="0"/>
              </a:defRPr>
            </a:lvl4pPr>
            <a:lvl5pPr marL="2057400" indent="-228600">
              <a:spcBef>
                <a:spcPct val="20000"/>
              </a:spcBef>
              <a:buClr>
                <a:srgbClr val="000099"/>
              </a:buClr>
              <a:buChar char="»"/>
              <a:defRPr sz="3200">
                <a:solidFill>
                  <a:schemeClr val="tx1"/>
                </a:solidFill>
                <a:latin typeface="Arial Narrow" panose="020B0606020202030204" pitchFamily="34" charset="0"/>
              </a:defRPr>
            </a:lvl5pPr>
            <a:lvl6pPr marL="25146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6pPr>
            <a:lvl7pPr marL="29718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7pPr>
            <a:lvl8pPr marL="34290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8pPr>
            <a:lvl9pPr marL="38862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9pPr>
          </a:lstStyle>
          <a:p>
            <a:pPr>
              <a:spcBef>
                <a:spcPct val="0"/>
              </a:spcBef>
              <a:buClrTx/>
              <a:buFontTx/>
              <a:buNone/>
            </a:pPr>
            <a:r>
              <a:rPr lang="en-GB" altLang="en-US" sz="1600" u="sng" dirty="0">
                <a:solidFill>
                  <a:srgbClr val="000000"/>
                </a:solidFill>
                <a:latin typeface="Calibri" panose="020F0502020204030204" pitchFamily="34" charset="0"/>
                <a:ea typeface="Calibri" panose="020F0502020204030204" pitchFamily="34" charset="0"/>
                <a:cs typeface="Times New Roman" panose="02020603050405020304" pitchFamily="18" charset="0"/>
              </a:rPr>
              <a:t>Twisties added to folders in File Library</a:t>
            </a:r>
          </a:p>
          <a:p>
            <a:pPr>
              <a:spcBef>
                <a:spcPct val="0"/>
              </a:spcBef>
              <a:buClrTx/>
              <a:buFontTx/>
              <a:buNone/>
            </a:pPr>
            <a:endParaRPr lang="en-GB" altLang="en-US" sz="1600" u="sng"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a:spcBef>
                <a:spcPct val="0"/>
              </a:spcBef>
              <a:buClrTx/>
              <a:buFontTx/>
              <a:buNone/>
            </a:pPr>
            <a:r>
              <a:rPr lang="en-GB" altLang="en-US" sz="1600" dirty="0">
                <a:solidFill>
                  <a:srgbClr val="000000"/>
                </a:solidFill>
                <a:latin typeface="Calibri" panose="020F0502020204030204" pitchFamily="34" charset="0"/>
                <a:ea typeface="Calibri" panose="020F0502020204030204" pitchFamily="34" charset="0"/>
                <a:cs typeface="Times New Roman" panose="02020603050405020304" pitchFamily="18" charset="0"/>
              </a:rPr>
              <a:t>We have added twisties to the folders within the File Library.  Select the triangle to close or open the folder. </a:t>
            </a:r>
          </a:p>
          <a:p>
            <a:pPr>
              <a:spcBef>
                <a:spcPct val="0"/>
              </a:spcBef>
              <a:buClrTx/>
              <a:buFontTx/>
              <a:buNone/>
            </a:pPr>
            <a:r>
              <a:rPr lang="en-GB" altLang="en-US" sz="1600" dirty="0">
                <a:latin typeface="Calibri" panose="020F0502020204030204" pitchFamily="34" charset="0"/>
                <a:ea typeface="Calibri" panose="020F0502020204030204" pitchFamily="34" charset="0"/>
                <a:cs typeface="Times New Roman" panose="02020603050405020304" pitchFamily="18" charset="0"/>
              </a:rPr>
              <a:t>This is applicable for anyone with a file library</a:t>
            </a:r>
          </a:p>
        </p:txBody>
      </p:sp>
      <p:sp>
        <p:nvSpPr>
          <p:cNvPr id="20492" name="Rectangle 13">
            <a:extLst>
              <a:ext uri="{FF2B5EF4-FFF2-40B4-BE49-F238E27FC236}">
                <a16:creationId xmlns="" xmlns:a16="http://schemas.microsoft.com/office/drawing/2014/main" id="{044D9D76-941D-40C1-A644-517AABA0A4F7}"/>
              </a:ext>
            </a:extLst>
          </p:cNvPr>
          <p:cNvSpPr>
            <a:spLocks noChangeArrowheads="1"/>
          </p:cNvSpPr>
          <p:nvPr/>
        </p:nvSpPr>
        <p:spPr bwMode="auto">
          <a:xfrm>
            <a:off x="2484438" y="21288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rgbClr val="000099"/>
              </a:buClr>
              <a:buChar char="•"/>
              <a:defRPr sz="3600">
                <a:solidFill>
                  <a:schemeClr val="tx1"/>
                </a:solidFill>
                <a:latin typeface="Arial Narrow" panose="020B0606020202030204" pitchFamily="34" charset="0"/>
              </a:defRPr>
            </a:lvl1pPr>
            <a:lvl2pPr marL="742950" indent="-285750">
              <a:spcBef>
                <a:spcPct val="20000"/>
              </a:spcBef>
              <a:buClr>
                <a:srgbClr val="000099"/>
              </a:buClr>
              <a:buFont typeface="CommonBullets"/>
              <a:buChar char="&gt;"/>
              <a:defRPr sz="3200">
                <a:solidFill>
                  <a:schemeClr val="tx1"/>
                </a:solidFill>
                <a:latin typeface="Arial Narrow" panose="020B0606020202030204" pitchFamily="34" charset="0"/>
              </a:defRPr>
            </a:lvl2pPr>
            <a:lvl3pPr marL="1143000" indent="-228600">
              <a:spcBef>
                <a:spcPct val="20000"/>
              </a:spcBef>
              <a:buClr>
                <a:srgbClr val="000099"/>
              </a:buClr>
              <a:buChar char="•"/>
              <a:defRPr sz="3200">
                <a:solidFill>
                  <a:schemeClr val="tx1"/>
                </a:solidFill>
                <a:latin typeface="Arial Narrow" panose="020B0606020202030204" pitchFamily="34" charset="0"/>
              </a:defRPr>
            </a:lvl3pPr>
            <a:lvl4pPr marL="1600200" indent="-228600">
              <a:spcBef>
                <a:spcPct val="20000"/>
              </a:spcBef>
              <a:buClr>
                <a:srgbClr val="000099"/>
              </a:buClr>
              <a:buChar char="–"/>
              <a:defRPr sz="3200">
                <a:solidFill>
                  <a:schemeClr val="tx1"/>
                </a:solidFill>
                <a:latin typeface="Arial Narrow" panose="020B0606020202030204" pitchFamily="34" charset="0"/>
              </a:defRPr>
            </a:lvl4pPr>
            <a:lvl5pPr marL="2057400" indent="-228600">
              <a:spcBef>
                <a:spcPct val="20000"/>
              </a:spcBef>
              <a:buClr>
                <a:srgbClr val="000099"/>
              </a:buClr>
              <a:buChar char="»"/>
              <a:defRPr sz="3200">
                <a:solidFill>
                  <a:schemeClr val="tx1"/>
                </a:solidFill>
                <a:latin typeface="Arial Narrow" panose="020B0606020202030204" pitchFamily="34" charset="0"/>
              </a:defRPr>
            </a:lvl5pPr>
            <a:lvl6pPr marL="25146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6pPr>
            <a:lvl7pPr marL="29718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7pPr>
            <a:lvl8pPr marL="34290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8pPr>
            <a:lvl9pPr marL="38862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9pPr>
          </a:lstStyle>
          <a:p>
            <a:pPr>
              <a:spcBef>
                <a:spcPct val="0"/>
              </a:spcBef>
              <a:buClrTx/>
              <a:buFontTx/>
              <a:buNone/>
            </a:pPr>
            <a:endParaRPr lang="en-US" altLang="en-US" sz="2400" dirty="0">
              <a:latin typeface="Arial" panose="020B0604020202020204" pitchFamily="34" charset="0"/>
            </a:endParaRPr>
          </a:p>
        </p:txBody>
      </p:sp>
      <p:sp>
        <p:nvSpPr>
          <p:cNvPr id="20493" name="Rectangle 14">
            <a:extLst>
              <a:ext uri="{FF2B5EF4-FFF2-40B4-BE49-F238E27FC236}">
                <a16:creationId xmlns="" xmlns:a16="http://schemas.microsoft.com/office/drawing/2014/main" id="{F81B166A-398E-42C9-A70E-800A9F36CD44}"/>
              </a:ext>
            </a:extLst>
          </p:cNvPr>
          <p:cNvSpPr>
            <a:spLocks noChangeArrowheads="1"/>
          </p:cNvSpPr>
          <p:nvPr/>
        </p:nvSpPr>
        <p:spPr bwMode="auto">
          <a:xfrm>
            <a:off x="2484438" y="50911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rgbClr val="000099"/>
              </a:buClr>
              <a:buChar char="•"/>
              <a:defRPr sz="3600">
                <a:solidFill>
                  <a:schemeClr val="tx1"/>
                </a:solidFill>
                <a:latin typeface="Arial Narrow" panose="020B0606020202030204" pitchFamily="34" charset="0"/>
              </a:defRPr>
            </a:lvl1pPr>
            <a:lvl2pPr marL="742950" indent="-285750">
              <a:spcBef>
                <a:spcPct val="20000"/>
              </a:spcBef>
              <a:buClr>
                <a:srgbClr val="000099"/>
              </a:buClr>
              <a:buFont typeface="CommonBullets"/>
              <a:buChar char="&gt;"/>
              <a:defRPr sz="3200">
                <a:solidFill>
                  <a:schemeClr val="tx1"/>
                </a:solidFill>
                <a:latin typeface="Arial Narrow" panose="020B0606020202030204" pitchFamily="34" charset="0"/>
              </a:defRPr>
            </a:lvl2pPr>
            <a:lvl3pPr marL="1143000" indent="-228600">
              <a:spcBef>
                <a:spcPct val="20000"/>
              </a:spcBef>
              <a:buClr>
                <a:srgbClr val="000099"/>
              </a:buClr>
              <a:buChar char="•"/>
              <a:defRPr sz="3200">
                <a:solidFill>
                  <a:schemeClr val="tx1"/>
                </a:solidFill>
                <a:latin typeface="Arial Narrow" panose="020B0606020202030204" pitchFamily="34" charset="0"/>
              </a:defRPr>
            </a:lvl3pPr>
            <a:lvl4pPr marL="1600200" indent="-228600">
              <a:spcBef>
                <a:spcPct val="20000"/>
              </a:spcBef>
              <a:buClr>
                <a:srgbClr val="000099"/>
              </a:buClr>
              <a:buChar char="–"/>
              <a:defRPr sz="3200">
                <a:solidFill>
                  <a:schemeClr val="tx1"/>
                </a:solidFill>
                <a:latin typeface="Arial Narrow" panose="020B0606020202030204" pitchFamily="34" charset="0"/>
              </a:defRPr>
            </a:lvl4pPr>
            <a:lvl5pPr marL="2057400" indent="-228600">
              <a:spcBef>
                <a:spcPct val="20000"/>
              </a:spcBef>
              <a:buClr>
                <a:srgbClr val="000099"/>
              </a:buClr>
              <a:buChar char="»"/>
              <a:defRPr sz="3200">
                <a:solidFill>
                  <a:schemeClr val="tx1"/>
                </a:solidFill>
                <a:latin typeface="Arial Narrow" panose="020B0606020202030204" pitchFamily="34" charset="0"/>
              </a:defRPr>
            </a:lvl5pPr>
            <a:lvl6pPr marL="25146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6pPr>
            <a:lvl7pPr marL="29718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7pPr>
            <a:lvl8pPr marL="34290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8pPr>
            <a:lvl9pPr marL="38862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9pPr>
          </a:lstStyle>
          <a:p>
            <a:pPr>
              <a:spcBef>
                <a:spcPct val="0"/>
              </a:spcBef>
              <a:buClrTx/>
              <a:buFontTx/>
              <a:buNone/>
            </a:pPr>
            <a:endParaRPr lang="en-US" altLang="en-US" sz="2400" dirty="0">
              <a:latin typeface="Arial" panose="020B0604020202020204" pitchFamily="34" charset="0"/>
            </a:endParaRPr>
          </a:p>
        </p:txBody>
      </p:sp>
      <p:sp>
        <p:nvSpPr>
          <p:cNvPr id="20494" name="TextBox 1">
            <a:extLst>
              <a:ext uri="{FF2B5EF4-FFF2-40B4-BE49-F238E27FC236}">
                <a16:creationId xmlns="" xmlns:a16="http://schemas.microsoft.com/office/drawing/2014/main" id="{C95DC559-60FB-420F-93F5-F6DA442CFC78}"/>
              </a:ext>
            </a:extLst>
          </p:cNvPr>
          <p:cNvSpPr txBox="1">
            <a:spLocks noChangeArrowheads="1"/>
          </p:cNvSpPr>
          <p:nvPr/>
        </p:nvSpPr>
        <p:spPr bwMode="auto">
          <a:xfrm>
            <a:off x="4716463" y="328613"/>
            <a:ext cx="18415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0099"/>
              </a:buClr>
              <a:buChar char="•"/>
              <a:defRPr sz="3600">
                <a:solidFill>
                  <a:schemeClr val="tx1"/>
                </a:solidFill>
                <a:latin typeface="Arial Narrow" panose="020B0606020202030204" pitchFamily="34" charset="0"/>
              </a:defRPr>
            </a:lvl1pPr>
            <a:lvl2pPr marL="742950" indent="-285750">
              <a:spcBef>
                <a:spcPct val="20000"/>
              </a:spcBef>
              <a:buClr>
                <a:srgbClr val="000099"/>
              </a:buClr>
              <a:buFont typeface="CommonBullets"/>
              <a:buChar char="&gt;"/>
              <a:defRPr sz="3200">
                <a:solidFill>
                  <a:schemeClr val="tx1"/>
                </a:solidFill>
                <a:latin typeface="Arial Narrow" panose="020B0606020202030204" pitchFamily="34" charset="0"/>
              </a:defRPr>
            </a:lvl2pPr>
            <a:lvl3pPr marL="1143000" indent="-228600">
              <a:spcBef>
                <a:spcPct val="20000"/>
              </a:spcBef>
              <a:buClr>
                <a:srgbClr val="000099"/>
              </a:buClr>
              <a:buChar char="•"/>
              <a:defRPr sz="3200">
                <a:solidFill>
                  <a:schemeClr val="tx1"/>
                </a:solidFill>
                <a:latin typeface="Arial Narrow" panose="020B0606020202030204" pitchFamily="34" charset="0"/>
              </a:defRPr>
            </a:lvl3pPr>
            <a:lvl4pPr marL="1600200" indent="-228600">
              <a:spcBef>
                <a:spcPct val="20000"/>
              </a:spcBef>
              <a:buClr>
                <a:srgbClr val="000099"/>
              </a:buClr>
              <a:buChar char="–"/>
              <a:defRPr sz="3200">
                <a:solidFill>
                  <a:schemeClr val="tx1"/>
                </a:solidFill>
                <a:latin typeface="Arial Narrow" panose="020B0606020202030204" pitchFamily="34" charset="0"/>
              </a:defRPr>
            </a:lvl4pPr>
            <a:lvl5pPr marL="2057400" indent="-228600">
              <a:spcBef>
                <a:spcPct val="20000"/>
              </a:spcBef>
              <a:buClr>
                <a:srgbClr val="000099"/>
              </a:buClr>
              <a:buChar char="»"/>
              <a:defRPr sz="3200">
                <a:solidFill>
                  <a:schemeClr val="tx1"/>
                </a:solidFill>
                <a:latin typeface="Arial Narrow" panose="020B0606020202030204" pitchFamily="34" charset="0"/>
              </a:defRPr>
            </a:lvl5pPr>
            <a:lvl6pPr marL="25146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6pPr>
            <a:lvl7pPr marL="29718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7pPr>
            <a:lvl8pPr marL="34290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8pPr>
            <a:lvl9pPr marL="38862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9pPr>
          </a:lstStyle>
          <a:p>
            <a:pPr>
              <a:spcBef>
                <a:spcPct val="0"/>
              </a:spcBef>
              <a:buClrTx/>
              <a:buFontTx/>
              <a:buNone/>
            </a:pPr>
            <a:r>
              <a:rPr lang="en-GB" altLang="en-US" sz="2400" dirty="0">
                <a:latin typeface="Arial" panose="020B0604020202020204" pitchFamily="34" charset="0"/>
              </a:rPr>
              <a:t>File Library</a:t>
            </a:r>
          </a:p>
        </p:txBody>
      </p:sp>
      <p:sp>
        <p:nvSpPr>
          <p:cNvPr id="20495" name="Rectangle 14">
            <a:extLst>
              <a:ext uri="{FF2B5EF4-FFF2-40B4-BE49-F238E27FC236}">
                <a16:creationId xmlns="" xmlns:a16="http://schemas.microsoft.com/office/drawing/2014/main" id="{F6258CB0-0D12-4BF5-95AC-248897EFB6C7}"/>
              </a:ext>
            </a:extLst>
          </p:cNvPr>
          <p:cNvSpPr>
            <a:spLocks noChangeArrowheads="1"/>
          </p:cNvSpPr>
          <p:nvPr/>
        </p:nvSpPr>
        <p:spPr bwMode="auto">
          <a:xfrm>
            <a:off x="3203575" y="5541963"/>
            <a:ext cx="1512888" cy="217487"/>
          </a:xfrm>
          <a:prstGeom prst="rect">
            <a:avLst/>
          </a:prstGeom>
          <a:noFill/>
          <a:ln w="3810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algn="ctr">
              <a:spcBef>
                <a:spcPct val="20000"/>
              </a:spcBef>
              <a:buClr>
                <a:srgbClr val="003399"/>
              </a:buClr>
              <a:buSzPct val="125000"/>
              <a:buFontTx/>
              <a:buChar char="•"/>
            </a:pPr>
            <a:endParaRPr lang="en-US" altLang="en-US" dirty="0"/>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 xmlns:a16="http://schemas.microsoft.com/office/drawing/2014/main" id="{461FCB00-0190-4E11-B7A9-C9C0B7A2E795}"/>
              </a:ext>
            </a:extLst>
          </p:cNvPr>
          <p:cNvSpPr>
            <a:spLocks noGrp="1" noChangeArrowheads="1"/>
          </p:cNvSpPr>
          <p:nvPr>
            <p:ph type="title"/>
          </p:nvPr>
        </p:nvSpPr>
        <p:spPr>
          <a:xfrm>
            <a:off x="2927350" y="5845175"/>
            <a:ext cx="6248400" cy="990600"/>
          </a:xfrm>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21507" name="Rectangle 3">
            <a:extLst>
              <a:ext uri="{FF2B5EF4-FFF2-40B4-BE49-F238E27FC236}">
                <a16:creationId xmlns="" xmlns:a16="http://schemas.microsoft.com/office/drawing/2014/main" id="{2708B52E-E747-4164-89B7-4BECFC257FB0}"/>
              </a:ext>
            </a:extLst>
          </p:cNvPr>
          <p:cNvSpPr>
            <a:spLocks noChangeArrowheads="1"/>
          </p:cNvSpPr>
          <p:nvPr/>
        </p:nvSpPr>
        <p:spPr bwMode="auto">
          <a:xfrm>
            <a:off x="1116013" y="27813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lvl1pPr>
              <a:spcBef>
                <a:spcPct val="20000"/>
              </a:spcBef>
              <a:buClr>
                <a:srgbClr val="000099"/>
              </a:buClr>
              <a:buChar char="•"/>
              <a:defRPr sz="3600">
                <a:solidFill>
                  <a:schemeClr val="tx1"/>
                </a:solidFill>
                <a:latin typeface="Arial Narrow" panose="020B0606020202030204" pitchFamily="34" charset="0"/>
              </a:defRPr>
            </a:lvl1pPr>
            <a:lvl2pPr marL="742950" indent="-285750">
              <a:spcBef>
                <a:spcPct val="20000"/>
              </a:spcBef>
              <a:buClr>
                <a:srgbClr val="000099"/>
              </a:buClr>
              <a:buFont typeface="CommonBullets"/>
              <a:buChar char="&gt;"/>
              <a:defRPr sz="3200">
                <a:solidFill>
                  <a:schemeClr val="tx1"/>
                </a:solidFill>
                <a:latin typeface="Arial Narrow" panose="020B0606020202030204" pitchFamily="34" charset="0"/>
              </a:defRPr>
            </a:lvl2pPr>
            <a:lvl3pPr marL="1143000" indent="-228600">
              <a:spcBef>
                <a:spcPct val="20000"/>
              </a:spcBef>
              <a:buClr>
                <a:srgbClr val="000099"/>
              </a:buClr>
              <a:buChar char="•"/>
              <a:defRPr sz="3200">
                <a:solidFill>
                  <a:schemeClr val="tx1"/>
                </a:solidFill>
                <a:latin typeface="Arial Narrow" panose="020B0606020202030204" pitchFamily="34" charset="0"/>
              </a:defRPr>
            </a:lvl3pPr>
            <a:lvl4pPr marL="1600200" indent="-228600">
              <a:spcBef>
                <a:spcPct val="20000"/>
              </a:spcBef>
              <a:buClr>
                <a:srgbClr val="000099"/>
              </a:buClr>
              <a:buChar char="–"/>
              <a:defRPr sz="3200">
                <a:solidFill>
                  <a:schemeClr val="tx1"/>
                </a:solidFill>
                <a:latin typeface="Arial Narrow" panose="020B0606020202030204" pitchFamily="34" charset="0"/>
              </a:defRPr>
            </a:lvl4pPr>
            <a:lvl5pPr marL="2057400" indent="-228600">
              <a:spcBef>
                <a:spcPct val="20000"/>
              </a:spcBef>
              <a:buClr>
                <a:srgbClr val="000099"/>
              </a:buClr>
              <a:buChar char="»"/>
              <a:defRPr sz="3200">
                <a:solidFill>
                  <a:schemeClr val="tx1"/>
                </a:solidFill>
                <a:latin typeface="Arial Narrow" panose="020B0606020202030204" pitchFamily="34" charset="0"/>
              </a:defRPr>
            </a:lvl5pPr>
            <a:lvl6pPr marL="25146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6pPr>
            <a:lvl7pPr marL="29718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7pPr>
            <a:lvl8pPr marL="34290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8pPr>
            <a:lvl9pPr marL="38862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9pPr>
          </a:lstStyle>
          <a:p>
            <a:pPr algn="ctr">
              <a:buClr>
                <a:srgbClr val="003399"/>
              </a:buClr>
              <a:buSzPct val="125000"/>
            </a:pPr>
            <a:endParaRPr lang="en-US" altLang="en-US" sz="2400" dirty="0">
              <a:latin typeface="Arial" panose="020B0604020202020204" pitchFamily="34" charset="0"/>
            </a:endParaRPr>
          </a:p>
        </p:txBody>
      </p:sp>
      <p:sp>
        <p:nvSpPr>
          <p:cNvPr id="21508" name="Rectangle 7">
            <a:extLst>
              <a:ext uri="{FF2B5EF4-FFF2-40B4-BE49-F238E27FC236}">
                <a16:creationId xmlns="" xmlns:a16="http://schemas.microsoft.com/office/drawing/2014/main" id="{95171319-EEC9-4FA1-AA67-7141CB9EC35D}"/>
              </a:ext>
            </a:extLst>
          </p:cNvPr>
          <p:cNvSpPr>
            <a:spLocks noChangeArrowheads="1"/>
          </p:cNvSpPr>
          <p:nvPr/>
        </p:nvSpPr>
        <p:spPr bwMode="auto">
          <a:xfrm>
            <a:off x="0" y="5029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lvl1pPr>
              <a:spcBef>
                <a:spcPct val="20000"/>
              </a:spcBef>
              <a:buClr>
                <a:srgbClr val="000099"/>
              </a:buClr>
              <a:buChar char="•"/>
              <a:defRPr sz="3600">
                <a:solidFill>
                  <a:schemeClr val="tx1"/>
                </a:solidFill>
                <a:latin typeface="Arial Narrow" panose="020B0606020202030204" pitchFamily="34" charset="0"/>
              </a:defRPr>
            </a:lvl1pPr>
            <a:lvl2pPr marL="742950" indent="-285750">
              <a:spcBef>
                <a:spcPct val="20000"/>
              </a:spcBef>
              <a:buClr>
                <a:srgbClr val="000099"/>
              </a:buClr>
              <a:buFont typeface="CommonBullets"/>
              <a:buChar char="&gt;"/>
              <a:defRPr sz="3200">
                <a:solidFill>
                  <a:schemeClr val="tx1"/>
                </a:solidFill>
                <a:latin typeface="Arial Narrow" panose="020B0606020202030204" pitchFamily="34" charset="0"/>
              </a:defRPr>
            </a:lvl2pPr>
            <a:lvl3pPr marL="1143000" indent="-228600">
              <a:spcBef>
                <a:spcPct val="20000"/>
              </a:spcBef>
              <a:buClr>
                <a:srgbClr val="000099"/>
              </a:buClr>
              <a:buChar char="•"/>
              <a:defRPr sz="3200">
                <a:solidFill>
                  <a:schemeClr val="tx1"/>
                </a:solidFill>
                <a:latin typeface="Arial Narrow" panose="020B0606020202030204" pitchFamily="34" charset="0"/>
              </a:defRPr>
            </a:lvl3pPr>
            <a:lvl4pPr marL="1600200" indent="-228600">
              <a:spcBef>
                <a:spcPct val="20000"/>
              </a:spcBef>
              <a:buClr>
                <a:srgbClr val="000099"/>
              </a:buClr>
              <a:buChar char="–"/>
              <a:defRPr sz="3200">
                <a:solidFill>
                  <a:schemeClr val="tx1"/>
                </a:solidFill>
                <a:latin typeface="Arial Narrow" panose="020B0606020202030204" pitchFamily="34" charset="0"/>
              </a:defRPr>
            </a:lvl4pPr>
            <a:lvl5pPr marL="2057400" indent="-228600">
              <a:spcBef>
                <a:spcPct val="20000"/>
              </a:spcBef>
              <a:buClr>
                <a:srgbClr val="000099"/>
              </a:buClr>
              <a:buChar char="»"/>
              <a:defRPr sz="3200">
                <a:solidFill>
                  <a:schemeClr val="tx1"/>
                </a:solidFill>
                <a:latin typeface="Arial Narrow" panose="020B0606020202030204" pitchFamily="34" charset="0"/>
              </a:defRPr>
            </a:lvl5pPr>
            <a:lvl6pPr marL="25146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6pPr>
            <a:lvl7pPr marL="29718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7pPr>
            <a:lvl8pPr marL="34290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8pPr>
            <a:lvl9pPr marL="38862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9pPr>
          </a:lstStyle>
          <a:p>
            <a:pPr>
              <a:spcBef>
                <a:spcPct val="0"/>
              </a:spcBef>
              <a:buClrTx/>
              <a:buFontTx/>
              <a:buNone/>
            </a:pPr>
            <a:endParaRPr lang="en-US" altLang="en-US" sz="2400" dirty="0">
              <a:latin typeface="Arial" panose="020B0604020202020204" pitchFamily="34" charset="0"/>
            </a:endParaRPr>
          </a:p>
        </p:txBody>
      </p:sp>
      <p:sp>
        <p:nvSpPr>
          <p:cNvPr id="21509" name="Rectangle 1">
            <a:extLst>
              <a:ext uri="{FF2B5EF4-FFF2-40B4-BE49-F238E27FC236}">
                <a16:creationId xmlns="" xmlns:a16="http://schemas.microsoft.com/office/drawing/2014/main" id="{CBE06546-8DB4-4619-B038-4AEA4B3C9F9D}"/>
              </a:ext>
            </a:extLst>
          </p:cNvPr>
          <p:cNvSpPr>
            <a:spLocks noChangeArrowheads="1"/>
          </p:cNvSpPr>
          <p:nvPr/>
        </p:nvSpPr>
        <p:spPr bwMode="auto">
          <a:xfrm>
            <a:off x="2513013" y="814388"/>
            <a:ext cx="6350000" cy="360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0099"/>
              </a:buClr>
              <a:buChar char="•"/>
              <a:defRPr sz="3600">
                <a:solidFill>
                  <a:schemeClr val="tx1"/>
                </a:solidFill>
                <a:latin typeface="Arial Narrow" panose="020B0606020202030204" pitchFamily="34" charset="0"/>
              </a:defRPr>
            </a:lvl1pPr>
            <a:lvl2pPr marL="742950" indent="-285750">
              <a:spcBef>
                <a:spcPct val="20000"/>
              </a:spcBef>
              <a:buClr>
                <a:srgbClr val="000099"/>
              </a:buClr>
              <a:buFont typeface="CommonBullets"/>
              <a:buChar char="&gt;"/>
              <a:defRPr sz="3200">
                <a:solidFill>
                  <a:schemeClr val="tx1"/>
                </a:solidFill>
                <a:latin typeface="Arial Narrow" panose="020B0606020202030204" pitchFamily="34" charset="0"/>
              </a:defRPr>
            </a:lvl2pPr>
            <a:lvl3pPr marL="1143000" indent="-228600">
              <a:spcBef>
                <a:spcPct val="20000"/>
              </a:spcBef>
              <a:buClr>
                <a:srgbClr val="000099"/>
              </a:buClr>
              <a:buChar char="•"/>
              <a:defRPr sz="3200">
                <a:solidFill>
                  <a:schemeClr val="tx1"/>
                </a:solidFill>
                <a:latin typeface="Arial Narrow" panose="020B0606020202030204" pitchFamily="34" charset="0"/>
              </a:defRPr>
            </a:lvl3pPr>
            <a:lvl4pPr marL="1600200" indent="-228600">
              <a:spcBef>
                <a:spcPct val="20000"/>
              </a:spcBef>
              <a:buClr>
                <a:srgbClr val="000099"/>
              </a:buClr>
              <a:buChar char="–"/>
              <a:defRPr sz="3200">
                <a:solidFill>
                  <a:schemeClr val="tx1"/>
                </a:solidFill>
                <a:latin typeface="Arial Narrow" panose="020B0606020202030204" pitchFamily="34" charset="0"/>
              </a:defRPr>
            </a:lvl4pPr>
            <a:lvl5pPr marL="2057400" indent="-228600">
              <a:spcBef>
                <a:spcPct val="20000"/>
              </a:spcBef>
              <a:buClr>
                <a:srgbClr val="000099"/>
              </a:buClr>
              <a:buChar char="»"/>
              <a:defRPr sz="3200">
                <a:solidFill>
                  <a:schemeClr val="tx1"/>
                </a:solidFill>
                <a:latin typeface="Arial Narrow" panose="020B0606020202030204" pitchFamily="34" charset="0"/>
              </a:defRPr>
            </a:lvl5pPr>
            <a:lvl6pPr marL="25146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6pPr>
            <a:lvl7pPr marL="29718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7pPr>
            <a:lvl8pPr marL="34290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8pPr>
            <a:lvl9pPr marL="38862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9pPr>
          </a:lstStyle>
          <a:p>
            <a:pPr>
              <a:lnSpc>
                <a:spcPct val="115000"/>
              </a:lnSpc>
              <a:spcBef>
                <a:spcPct val="0"/>
              </a:spcBef>
              <a:spcAft>
                <a:spcPts val="1000"/>
              </a:spcAft>
              <a:buClrTx/>
              <a:buFontTx/>
              <a:buNone/>
            </a:pPr>
            <a:r>
              <a:rPr lang="en-GB" altLang="en-US" sz="1600" u="sng" dirty="0">
                <a:solidFill>
                  <a:srgbClr val="000000"/>
                </a:solidFill>
                <a:latin typeface="Calibri" panose="020F0502020204030204" pitchFamily="34" charset="0"/>
                <a:ea typeface="Calibri" panose="020F0502020204030204" pitchFamily="34" charset="0"/>
                <a:cs typeface="Times New Roman" panose="02020603050405020304" pitchFamily="18" charset="0"/>
              </a:rPr>
              <a:t>Sharing folders in file library as well as files</a:t>
            </a:r>
            <a:endParaRPr lang="en-GB" alt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Bef>
                <a:spcPct val="0"/>
              </a:spcBef>
              <a:spcAft>
                <a:spcPts val="1000"/>
              </a:spcAft>
              <a:buClrTx/>
              <a:buFontTx/>
              <a:buNone/>
            </a:pPr>
            <a:r>
              <a:rPr lang="en-GB" altLang="en-US" sz="1600" dirty="0">
                <a:solidFill>
                  <a:srgbClr val="000000"/>
                </a:solidFill>
                <a:latin typeface="Calibri" panose="020F0502020204030204" pitchFamily="34" charset="0"/>
                <a:ea typeface="Calibri" panose="020F0502020204030204" pitchFamily="34" charset="0"/>
                <a:cs typeface="Times New Roman" panose="02020603050405020304" pitchFamily="18" charset="0"/>
              </a:rPr>
              <a:t>Centre Admins / File Librarians are now able to share the folder a file in is, as well as the file itself. </a:t>
            </a:r>
            <a:endParaRPr lang="en-GB" alt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Bef>
                <a:spcPct val="0"/>
              </a:spcBef>
              <a:spcAft>
                <a:spcPts val="1000"/>
              </a:spcAft>
              <a:buClrTx/>
              <a:buFontTx/>
              <a:buNone/>
            </a:pPr>
            <a:r>
              <a:rPr lang="en-GB" altLang="en-US" sz="1600" dirty="0">
                <a:solidFill>
                  <a:srgbClr val="000000"/>
                </a:solidFill>
                <a:latin typeface="Calibri" panose="020F0502020204030204" pitchFamily="34" charset="0"/>
                <a:ea typeface="Calibri" panose="020F0502020204030204" pitchFamily="34" charset="0"/>
                <a:cs typeface="Times New Roman" panose="02020603050405020304" pitchFamily="18" charset="0"/>
              </a:rPr>
              <a:t>When they select a file to share, users can tick a box ‘share in folder’. This will copy the file to the target users, and place it in a folder with the same name. </a:t>
            </a:r>
            <a:endParaRPr lang="en-GB" alt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Bef>
                <a:spcPct val="0"/>
              </a:spcBef>
              <a:spcAft>
                <a:spcPts val="1000"/>
              </a:spcAft>
              <a:buClrTx/>
              <a:buFontTx/>
              <a:buNone/>
            </a:pPr>
            <a:r>
              <a:rPr lang="en-GB" altLang="en-US" sz="1600" dirty="0">
                <a:solidFill>
                  <a:srgbClr val="000000"/>
                </a:solidFill>
                <a:latin typeface="Calibri" panose="020F0502020204030204" pitchFamily="34" charset="0"/>
                <a:ea typeface="Calibri" panose="020F0502020204030204" pitchFamily="34" charset="0"/>
                <a:cs typeface="Times New Roman" panose="02020603050405020304" pitchFamily="18" charset="0"/>
              </a:rPr>
              <a:t>If subsequent files are shared from the same folder, they will appear together in the one folder for the target users.</a:t>
            </a:r>
            <a:endParaRPr lang="en-GB" altLang="en-US" sz="1600" dirty="0">
              <a:latin typeface="Calibri" panose="020F0502020204030204" pitchFamily="34" charset="0"/>
              <a:ea typeface="Calibri" panose="020F0502020204030204" pitchFamily="34" charset="0"/>
              <a:cs typeface="Times New Roman" panose="02020603050405020304" pitchFamily="18" charset="0"/>
            </a:endParaRPr>
          </a:p>
          <a:p>
            <a:pPr>
              <a:spcBef>
                <a:spcPct val="0"/>
              </a:spcBef>
              <a:buClrTx/>
              <a:buFontTx/>
              <a:buNone/>
            </a:pPr>
            <a:r>
              <a:rPr lang="en-GB" altLang="en-US" sz="1600" dirty="0">
                <a:solidFill>
                  <a:srgbClr val="000000"/>
                </a:solidFill>
                <a:latin typeface="Calibri" panose="020F0502020204030204" pitchFamily="34" charset="0"/>
                <a:ea typeface="Calibri" panose="020F0502020204030204" pitchFamily="34" charset="0"/>
                <a:cs typeface="Times New Roman" panose="02020603050405020304" pitchFamily="18" charset="0"/>
              </a:rPr>
              <a:t>The names of shared folders cannot be edited by target users. However, they can move copied files out of the shared folder into folders of their own creation if they prefer</a:t>
            </a:r>
            <a:endParaRPr lang="en-GB" altLang="en-US" sz="1600" dirty="0">
              <a:latin typeface="Arial" panose="020B0604020202020204" pitchFamily="34" charset="0"/>
              <a:ea typeface="Calibri" panose="020F0502020204030204" pitchFamily="34" charset="0"/>
              <a:cs typeface="Times New Roman" panose="02020603050405020304" pitchFamily="18" charset="0"/>
            </a:endParaRPr>
          </a:p>
        </p:txBody>
      </p:sp>
      <p:pic>
        <p:nvPicPr>
          <p:cNvPr id="21510" name="Picture 8">
            <a:extLst>
              <a:ext uri="{FF2B5EF4-FFF2-40B4-BE49-F238E27FC236}">
                <a16:creationId xmlns="" xmlns:a16="http://schemas.microsoft.com/office/drawing/2014/main" id="{2ECFD96A-A192-4EE4-B07E-9E83D17646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65831"/>
          <a:stretch>
            <a:fillRect/>
          </a:stretch>
        </p:blipFill>
        <p:spPr bwMode="auto">
          <a:xfrm>
            <a:off x="2411413" y="4625975"/>
            <a:ext cx="6346825" cy="133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 xmlns:a16="http://schemas.microsoft.com/office/drawing/2014/main" id="{7A838803-ACB3-4FAB-846E-C9802C47159B}"/>
              </a:ext>
            </a:extLst>
          </p:cNvPr>
          <p:cNvSpPr>
            <a:spLocks noGrp="1" noChangeArrowheads="1"/>
          </p:cNvSpPr>
          <p:nvPr>
            <p:ph type="title"/>
          </p:nvPr>
        </p:nvSpPr>
        <p:spPr>
          <a:xfrm>
            <a:off x="2927350" y="5845175"/>
            <a:ext cx="6248400" cy="990600"/>
          </a:xfrm>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22531" name="Rectangle 3">
            <a:extLst>
              <a:ext uri="{FF2B5EF4-FFF2-40B4-BE49-F238E27FC236}">
                <a16:creationId xmlns="" xmlns:a16="http://schemas.microsoft.com/office/drawing/2014/main" id="{1984DB96-4819-4DC0-AAD2-2269085E8F74}"/>
              </a:ext>
            </a:extLst>
          </p:cNvPr>
          <p:cNvSpPr>
            <a:spLocks noChangeArrowheads="1"/>
          </p:cNvSpPr>
          <p:nvPr/>
        </p:nvSpPr>
        <p:spPr bwMode="auto">
          <a:xfrm>
            <a:off x="0" y="29337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lvl1pPr>
              <a:spcBef>
                <a:spcPct val="20000"/>
              </a:spcBef>
              <a:buClr>
                <a:srgbClr val="000099"/>
              </a:buClr>
              <a:buChar char="•"/>
              <a:defRPr sz="3600">
                <a:solidFill>
                  <a:schemeClr val="tx1"/>
                </a:solidFill>
                <a:latin typeface="Arial Narrow" panose="020B0606020202030204" pitchFamily="34" charset="0"/>
              </a:defRPr>
            </a:lvl1pPr>
            <a:lvl2pPr marL="742950" indent="-285750">
              <a:spcBef>
                <a:spcPct val="20000"/>
              </a:spcBef>
              <a:buClr>
                <a:srgbClr val="000099"/>
              </a:buClr>
              <a:buFont typeface="CommonBullets"/>
              <a:buChar char="&gt;"/>
              <a:defRPr sz="3200">
                <a:solidFill>
                  <a:schemeClr val="tx1"/>
                </a:solidFill>
                <a:latin typeface="Arial Narrow" panose="020B0606020202030204" pitchFamily="34" charset="0"/>
              </a:defRPr>
            </a:lvl2pPr>
            <a:lvl3pPr marL="1143000" indent="-228600">
              <a:spcBef>
                <a:spcPct val="20000"/>
              </a:spcBef>
              <a:buClr>
                <a:srgbClr val="000099"/>
              </a:buClr>
              <a:buChar char="•"/>
              <a:defRPr sz="3200">
                <a:solidFill>
                  <a:schemeClr val="tx1"/>
                </a:solidFill>
                <a:latin typeface="Arial Narrow" panose="020B0606020202030204" pitchFamily="34" charset="0"/>
              </a:defRPr>
            </a:lvl3pPr>
            <a:lvl4pPr marL="1600200" indent="-228600">
              <a:spcBef>
                <a:spcPct val="20000"/>
              </a:spcBef>
              <a:buClr>
                <a:srgbClr val="000099"/>
              </a:buClr>
              <a:buChar char="–"/>
              <a:defRPr sz="3200">
                <a:solidFill>
                  <a:schemeClr val="tx1"/>
                </a:solidFill>
                <a:latin typeface="Arial Narrow" panose="020B0606020202030204" pitchFamily="34" charset="0"/>
              </a:defRPr>
            </a:lvl4pPr>
            <a:lvl5pPr marL="2057400" indent="-228600">
              <a:spcBef>
                <a:spcPct val="20000"/>
              </a:spcBef>
              <a:buClr>
                <a:srgbClr val="000099"/>
              </a:buClr>
              <a:buChar char="»"/>
              <a:defRPr sz="3200">
                <a:solidFill>
                  <a:schemeClr val="tx1"/>
                </a:solidFill>
                <a:latin typeface="Arial Narrow" panose="020B0606020202030204" pitchFamily="34" charset="0"/>
              </a:defRPr>
            </a:lvl5pPr>
            <a:lvl6pPr marL="25146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6pPr>
            <a:lvl7pPr marL="29718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7pPr>
            <a:lvl8pPr marL="34290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8pPr>
            <a:lvl9pPr marL="38862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9pPr>
          </a:lstStyle>
          <a:p>
            <a:pPr algn="ctr">
              <a:buClr>
                <a:srgbClr val="003399"/>
              </a:buClr>
              <a:buSzPct val="125000"/>
            </a:pPr>
            <a:endParaRPr lang="en-US" altLang="en-US" sz="2400" dirty="0">
              <a:latin typeface="Arial" panose="020B0604020202020204" pitchFamily="34" charset="0"/>
            </a:endParaRPr>
          </a:p>
        </p:txBody>
      </p:sp>
      <p:sp>
        <p:nvSpPr>
          <p:cNvPr id="22532" name="Rectangle 7">
            <a:extLst>
              <a:ext uri="{FF2B5EF4-FFF2-40B4-BE49-F238E27FC236}">
                <a16:creationId xmlns="" xmlns:a16="http://schemas.microsoft.com/office/drawing/2014/main" id="{40561BF2-4C84-4DE7-815F-9A0CFC449922}"/>
              </a:ext>
            </a:extLst>
          </p:cNvPr>
          <p:cNvSpPr>
            <a:spLocks noChangeArrowheads="1"/>
          </p:cNvSpPr>
          <p:nvPr/>
        </p:nvSpPr>
        <p:spPr bwMode="auto">
          <a:xfrm>
            <a:off x="0" y="5029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lvl1pPr>
              <a:spcBef>
                <a:spcPct val="20000"/>
              </a:spcBef>
              <a:buClr>
                <a:srgbClr val="000099"/>
              </a:buClr>
              <a:buChar char="•"/>
              <a:defRPr sz="3600">
                <a:solidFill>
                  <a:schemeClr val="tx1"/>
                </a:solidFill>
                <a:latin typeface="Arial Narrow" panose="020B0606020202030204" pitchFamily="34" charset="0"/>
              </a:defRPr>
            </a:lvl1pPr>
            <a:lvl2pPr marL="742950" indent="-285750">
              <a:spcBef>
                <a:spcPct val="20000"/>
              </a:spcBef>
              <a:buClr>
                <a:srgbClr val="000099"/>
              </a:buClr>
              <a:buFont typeface="CommonBullets"/>
              <a:buChar char="&gt;"/>
              <a:defRPr sz="3200">
                <a:solidFill>
                  <a:schemeClr val="tx1"/>
                </a:solidFill>
                <a:latin typeface="Arial Narrow" panose="020B0606020202030204" pitchFamily="34" charset="0"/>
              </a:defRPr>
            </a:lvl2pPr>
            <a:lvl3pPr marL="1143000" indent="-228600">
              <a:spcBef>
                <a:spcPct val="20000"/>
              </a:spcBef>
              <a:buClr>
                <a:srgbClr val="000099"/>
              </a:buClr>
              <a:buChar char="•"/>
              <a:defRPr sz="3200">
                <a:solidFill>
                  <a:schemeClr val="tx1"/>
                </a:solidFill>
                <a:latin typeface="Arial Narrow" panose="020B0606020202030204" pitchFamily="34" charset="0"/>
              </a:defRPr>
            </a:lvl3pPr>
            <a:lvl4pPr marL="1600200" indent="-228600">
              <a:spcBef>
                <a:spcPct val="20000"/>
              </a:spcBef>
              <a:buClr>
                <a:srgbClr val="000099"/>
              </a:buClr>
              <a:buChar char="–"/>
              <a:defRPr sz="3200">
                <a:solidFill>
                  <a:schemeClr val="tx1"/>
                </a:solidFill>
                <a:latin typeface="Arial Narrow" panose="020B0606020202030204" pitchFamily="34" charset="0"/>
              </a:defRPr>
            </a:lvl4pPr>
            <a:lvl5pPr marL="2057400" indent="-228600">
              <a:spcBef>
                <a:spcPct val="20000"/>
              </a:spcBef>
              <a:buClr>
                <a:srgbClr val="000099"/>
              </a:buClr>
              <a:buChar char="»"/>
              <a:defRPr sz="3200">
                <a:solidFill>
                  <a:schemeClr val="tx1"/>
                </a:solidFill>
                <a:latin typeface="Arial Narrow" panose="020B0606020202030204" pitchFamily="34" charset="0"/>
              </a:defRPr>
            </a:lvl5pPr>
            <a:lvl6pPr marL="25146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6pPr>
            <a:lvl7pPr marL="29718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7pPr>
            <a:lvl8pPr marL="34290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8pPr>
            <a:lvl9pPr marL="38862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9pPr>
          </a:lstStyle>
          <a:p>
            <a:pPr>
              <a:spcBef>
                <a:spcPct val="0"/>
              </a:spcBef>
              <a:buClrTx/>
              <a:buFontTx/>
              <a:buNone/>
            </a:pPr>
            <a:endParaRPr lang="en-US" altLang="en-US" sz="2400" dirty="0">
              <a:latin typeface="Arial" panose="020B0604020202020204" pitchFamily="34" charset="0"/>
            </a:endParaRPr>
          </a:p>
        </p:txBody>
      </p:sp>
      <p:sp>
        <p:nvSpPr>
          <p:cNvPr id="22533" name="Rectangle 10">
            <a:extLst>
              <a:ext uri="{FF2B5EF4-FFF2-40B4-BE49-F238E27FC236}">
                <a16:creationId xmlns="" xmlns:a16="http://schemas.microsoft.com/office/drawing/2014/main" id="{A422AB1E-405B-40F3-8186-E68CB54EA24D}"/>
              </a:ext>
            </a:extLst>
          </p:cNvPr>
          <p:cNvSpPr>
            <a:spLocks noChangeArrowheads="1"/>
          </p:cNvSpPr>
          <p:nvPr/>
        </p:nvSpPr>
        <p:spPr bwMode="auto">
          <a:xfrm>
            <a:off x="0" y="64865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rgbClr val="000099"/>
              </a:buClr>
              <a:buChar char="•"/>
              <a:defRPr sz="3600">
                <a:solidFill>
                  <a:schemeClr val="tx1"/>
                </a:solidFill>
                <a:latin typeface="Arial Narrow" panose="020B0606020202030204" pitchFamily="34" charset="0"/>
              </a:defRPr>
            </a:lvl1pPr>
            <a:lvl2pPr marL="742950" indent="-285750">
              <a:spcBef>
                <a:spcPct val="20000"/>
              </a:spcBef>
              <a:buClr>
                <a:srgbClr val="000099"/>
              </a:buClr>
              <a:buFont typeface="CommonBullets"/>
              <a:buChar char="&gt;"/>
              <a:defRPr sz="3200">
                <a:solidFill>
                  <a:schemeClr val="tx1"/>
                </a:solidFill>
                <a:latin typeface="Arial Narrow" panose="020B0606020202030204" pitchFamily="34" charset="0"/>
              </a:defRPr>
            </a:lvl2pPr>
            <a:lvl3pPr marL="1143000" indent="-228600">
              <a:spcBef>
                <a:spcPct val="20000"/>
              </a:spcBef>
              <a:buClr>
                <a:srgbClr val="000099"/>
              </a:buClr>
              <a:buChar char="•"/>
              <a:defRPr sz="3200">
                <a:solidFill>
                  <a:schemeClr val="tx1"/>
                </a:solidFill>
                <a:latin typeface="Arial Narrow" panose="020B0606020202030204" pitchFamily="34" charset="0"/>
              </a:defRPr>
            </a:lvl3pPr>
            <a:lvl4pPr marL="1600200" indent="-228600">
              <a:spcBef>
                <a:spcPct val="20000"/>
              </a:spcBef>
              <a:buClr>
                <a:srgbClr val="000099"/>
              </a:buClr>
              <a:buChar char="–"/>
              <a:defRPr sz="3200">
                <a:solidFill>
                  <a:schemeClr val="tx1"/>
                </a:solidFill>
                <a:latin typeface="Arial Narrow" panose="020B0606020202030204" pitchFamily="34" charset="0"/>
              </a:defRPr>
            </a:lvl4pPr>
            <a:lvl5pPr marL="2057400" indent="-228600">
              <a:spcBef>
                <a:spcPct val="20000"/>
              </a:spcBef>
              <a:buClr>
                <a:srgbClr val="000099"/>
              </a:buClr>
              <a:buChar char="»"/>
              <a:defRPr sz="3200">
                <a:solidFill>
                  <a:schemeClr val="tx1"/>
                </a:solidFill>
                <a:latin typeface="Arial Narrow" panose="020B0606020202030204" pitchFamily="34" charset="0"/>
              </a:defRPr>
            </a:lvl5pPr>
            <a:lvl6pPr marL="25146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6pPr>
            <a:lvl7pPr marL="29718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7pPr>
            <a:lvl8pPr marL="34290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8pPr>
            <a:lvl9pPr marL="38862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9pPr>
          </a:lstStyle>
          <a:p>
            <a:pPr>
              <a:spcBef>
                <a:spcPct val="0"/>
              </a:spcBef>
              <a:buClrTx/>
              <a:buFontTx/>
              <a:buNone/>
            </a:pPr>
            <a:endParaRPr lang="en-US" altLang="en-US" sz="2400" dirty="0">
              <a:latin typeface="Arial" panose="020B0604020202020204" pitchFamily="34" charset="0"/>
            </a:endParaRPr>
          </a:p>
        </p:txBody>
      </p:sp>
      <p:sp>
        <p:nvSpPr>
          <p:cNvPr id="22534" name="Rectangle 9">
            <a:extLst>
              <a:ext uri="{FF2B5EF4-FFF2-40B4-BE49-F238E27FC236}">
                <a16:creationId xmlns="" xmlns:a16="http://schemas.microsoft.com/office/drawing/2014/main" id="{41D0E00A-02B5-4976-AF08-D1B83A35891C}"/>
              </a:ext>
            </a:extLst>
          </p:cNvPr>
          <p:cNvSpPr>
            <a:spLocks noChangeArrowheads="1"/>
          </p:cNvSpPr>
          <p:nvPr/>
        </p:nvSpPr>
        <p:spPr bwMode="auto">
          <a:xfrm>
            <a:off x="2998788" y="1443038"/>
            <a:ext cx="5314950" cy="1692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rgbClr val="000099"/>
              </a:buClr>
              <a:buChar char="•"/>
              <a:defRPr sz="3600">
                <a:solidFill>
                  <a:schemeClr val="tx1"/>
                </a:solidFill>
                <a:latin typeface="Arial Narrow" panose="020B0606020202030204" pitchFamily="34" charset="0"/>
              </a:defRPr>
            </a:lvl1pPr>
            <a:lvl2pPr marL="742950" indent="-285750">
              <a:spcBef>
                <a:spcPct val="20000"/>
              </a:spcBef>
              <a:buClr>
                <a:srgbClr val="000099"/>
              </a:buClr>
              <a:buFont typeface="CommonBullets"/>
              <a:buChar char="&gt;"/>
              <a:defRPr sz="3200">
                <a:solidFill>
                  <a:schemeClr val="tx1"/>
                </a:solidFill>
                <a:latin typeface="Arial Narrow" panose="020B0606020202030204" pitchFamily="34" charset="0"/>
              </a:defRPr>
            </a:lvl2pPr>
            <a:lvl3pPr marL="1143000" indent="-228600">
              <a:spcBef>
                <a:spcPct val="20000"/>
              </a:spcBef>
              <a:buClr>
                <a:srgbClr val="000099"/>
              </a:buClr>
              <a:buChar char="•"/>
              <a:defRPr sz="3200">
                <a:solidFill>
                  <a:schemeClr val="tx1"/>
                </a:solidFill>
                <a:latin typeface="Arial Narrow" panose="020B0606020202030204" pitchFamily="34" charset="0"/>
              </a:defRPr>
            </a:lvl3pPr>
            <a:lvl4pPr marL="1600200" indent="-228600">
              <a:spcBef>
                <a:spcPct val="20000"/>
              </a:spcBef>
              <a:buClr>
                <a:srgbClr val="000099"/>
              </a:buClr>
              <a:buChar char="–"/>
              <a:defRPr sz="3200">
                <a:solidFill>
                  <a:schemeClr val="tx1"/>
                </a:solidFill>
                <a:latin typeface="Arial Narrow" panose="020B0606020202030204" pitchFamily="34" charset="0"/>
              </a:defRPr>
            </a:lvl4pPr>
            <a:lvl5pPr marL="2057400" indent="-228600">
              <a:spcBef>
                <a:spcPct val="20000"/>
              </a:spcBef>
              <a:buClr>
                <a:srgbClr val="000099"/>
              </a:buClr>
              <a:buChar char="»"/>
              <a:defRPr sz="3200">
                <a:solidFill>
                  <a:schemeClr val="tx1"/>
                </a:solidFill>
                <a:latin typeface="Arial Narrow" panose="020B0606020202030204" pitchFamily="34" charset="0"/>
              </a:defRPr>
            </a:lvl5pPr>
            <a:lvl6pPr marL="25146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6pPr>
            <a:lvl7pPr marL="29718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7pPr>
            <a:lvl8pPr marL="34290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8pPr>
            <a:lvl9pPr marL="38862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9pPr>
          </a:lstStyle>
          <a:p>
            <a:pPr>
              <a:spcBef>
                <a:spcPct val="0"/>
              </a:spcBef>
              <a:buClrTx/>
              <a:buFontTx/>
              <a:buNone/>
            </a:pPr>
            <a:r>
              <a:rPr lang="en-GB" altLang="en-US" sz="1600" u="sng" dirty="0">
                <a:solidFill>
                  <a:srgbClr val="000000"/>
                </a:solidFill>
                <a:latin typeface="Calibri" panose="020F0502020204030204" pitchFamily="34" charset="0"/>
                <a:cs typeface="Calibri" panose="020F0502020204030204" pitchFamily="34" charset="0"/>
              </a:rPr>
              <a:t>Learner confirmation not required in Assessment Plan</a:t>
            </a:r>
          </a:p>
          <a:p>
            <a:pPr>
              <a:spcBef>
                <a:spcPct val="0"/>
              </a:spcBef>
              <a:buClrTx/>
              <a:buFontTx/>
              <a:buNone/>
            </a:pPr>
            <a:endParaRPr lang="en-GB" altLang="en-US" sz="1600" dirty="0">
              <a:latin typeface="Calibri" panose="020F0502020204030204" pitchFamily="34" charset="0"/>
              <a:cs typeface="Calibri" panose="020F0502020204030204" pitchFamily="34" charset="0"/>
            </a:endParaRPr>
          </a:p>
          <a:p>
            <a:pPr>
              <a:spcBef>
                <a:spcPct val="0"/>
              </a:spcBef>
              <a:buClrTx/>
              <a:buFontTx/>
              <a:buNone/>
            </a:pPr>
            <a:r>
              <a:rPr lang="en-GB" altLang="en-US" sz="1600" dirty="0">
                <a:solidFill>
                  <a:srgbClr val="000000"/>
                </a:solidFill>
                <a:latin typeface="Calibri" panose="020F0502020204030204" pitchFamily="34" charset="0"/>
                <a:cs typeface="Calibri" panose="020F0502020204030204" pitchFamily="34" charset="0"/>
              </a:rPr>
              <a:t>Where learner confirmation isn't requested/required for an assessment plan a new message has been added saying just that.</a:t>
            </a:r>
            <a:endParaRPr lang="en-GB" altLang="en-US" sz="1600" dirty="0">
              <a:latin typeface="Calibri" panose="020F0502020204030204" pitchFamily="34" charset="0"/>
              <a:cs typeface="Calibri" panose="020F0502020204030204" pitchFamily="34" charset="0"/>
            </a:endParaRPr>
          </a:p>
          <a:p>
            <a:pPr>
              <a:spcBef>
                <a:spcPct val="0"/>
              </a:spcBef>
              <a:buClrTx/>
              <a:buFontTx/>
              <a:buNone/>
            </a:pPr>
            <a:endParaRPr lang="en-GB" altLang="en-US" sz="2400" dirty="0">
              <a:latin typeface="Arial" panose="020B0604020202020204" pitchFamily="34" charset="0"/>
            </a:endParaRPr>
          </a:p>
        </p:txBody>
      </p:sp>
      <p:pic>
        <p:nvPicPr>
          <p:cNvPr id="22535" name="Picture 68">
            <a:extLst>
              <a:ext uri="{FF2B5EF4-FFF2-40B4-BE49-F238E27FC236}">
                <a16:creationId xmlns="" xmlns:a16="http://schemas.microsoft.com/office/drawing/2014/main" id="{35A0F6A3-F318-4179-9C58-9A50DDFEFB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3097213"/>
            <a:ext cx="199072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6" name="Rectangle 10">
            <a:extLst>
              <a:ext uri="{FF2B5EF4-FFF2-40B4-BE49-F238E27FC236}">
                <a16:creationId xmlns="" xmlns:a16="http://schemas.microsoft.com/office/drawing/2014/main" id="{E534FA45-BEF8-4FBE-83A0-407D2378FF81}"/>
              </a:ext>
            </a:extLst>
          </p:cNvPr>
          <p:cNvSpPr>
            <a:spLocks noChangeArrowheads="1"/>
          </p:cNvSpPr>
          <p:nvPr/>
        </p:nvSpPr>
        <p:spPr bwMode="auto">
          <a:xfrm>
            <a:off x="0" y="1219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rgbClr val="000099"/>
              </a:buClr>
              <a:buChar char="•"/>
              <a:defRPr sz="3600">
                <a:solidFill>
                  <a:schemeClr val="tx1"/>
                </a:solidFill>
                <a:latin typeface="Arial Narrow" panose="020B0606020202030204" pitchFamily="34" charset="0"/>
              </a:defRPr>
            </a:lvl1pPr>
            <a:lvl2pPr marL="742950" indent="-285750">
              <a:spcBef>
                <a:spcPct val="20000"/>
              </a:spcBef>
              <a:buClr>
                <a:srgbClr val="000099"/>
              </a:buClr>
              <a:buFont typeface="CommonBullets"/>
              <a:buChar char="&gt;"/>
              <a:defRPr sz="3200">
                <a:solidFill>
                  <a:schemeClr val="tx1"/>
                </a:solidFill>
                <a:latin typeface="Arial Narrow" panose="020B0606020202030204" pitchFamily="34" charset="0"/>
              </a:defRPr>
            </a:lvl2pPr>
            <a:lvl3pPr marL="1143000" indent="-228600">
              <a:spcBef>
                <a:spcPct val="20000"/>
              </a:spcBef>
              <a:buClr>
                <a:srgbClr val="000099"/>
              </a:buClr>
              <a:buChar char="•"/>
              <a:defRPr sz="3200">
                <a:solidFill>
                  <a:schemeClr val="tx1"/>
                </a:solidFill>
                <a:latin typeface="Arial Narrow" panose="020B0606020202030204" pitchFamily="34" charset="0"/>
              </a:defRPr>
            </a:lvl3pPr>
            <a:lvl4pPr marL="1600200" indent="-228600">
              <a:spcBef>
                <a:spcPct val="20000"/>
              </a:spcBef>
              <a:buClr>
                <a:srgbClr val="000099"/>
              </a:buClr>
              <a:buChar char="–"/>
              <a:defRPr sz="3200">
                <a:solidFill>
                  <a:schemeClr val="tx1"/>
                </a:solidFill>
                <a:latin typeface="Arial Narrow" panose="020B0606020202030204" pitchFamily="34" charset="0"/>
              </a:defRPr>
            </a:lvl4pPr>
            <a:lvl5pPr marL="2057400" indent="-228600">
              <a:spcBef>
                <a:spcPct val="20000"/>
              </a:spcBef>
              <a:buClr>
                <a:srgbClr val="000099"/>
              </a:buClr>
              <a:buChar char="»"/>
              <a:defRPr sz="3200">
                <a:solidFill>
                  <a:schemeClr val="tx1"/>
                </a:solidFill>
                <a:latin typeface="Arial Narrow" panose="020B0606020202030204" pitchFamily="34" charset="0"/>
              </a:defRPr>
            </a:lvl5pPr>
            <a:lvl6pPr marL="25146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6pPr>
            <a:lvl7pPr marL="29718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7pPr>
            <a:lvl8pPr marL="34290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8pPr>
            <a:lvl9pPr marL="38862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9pPr>
          </a:lstStyle>
          <a:p>
            <a:pPr>
              <a:spcBef>
                <a:spcPct val="0"/>
              </a:spcBef>
              <a:buClrTx/>
              <a:buFontTx/>
              <a:buNone/>
            </a:pPr>
            <a:endParaRPr lang="en-US" altLang="en-US" sz="2400" dirty="0">
              <a:latin typeface="Arial" panose="020B0604020202020204" pitchFamily="34" charset="0"/>
            </a:endParaRPr>
          </a:p>
        </p:txBody>
      </p:sp>
      <p:sp>
        <p:nvSpPr>
          <p:cNvPr id="22537" name="TextBox 1">
            <a:extLst>
              <a:ext uri="{FF2B5EF4-FFF2-40B4-BE49-F238E27FC236}">
                <a16:creationId xmlns="" xmlns:a16="http://schemas.microsoft.com/office/drawing/2014/main" id="{E91B1264-5CC4-407E-8A7D-5587AD33ACDB}"/>
              </a:ext>
            </a:extLst>
          </p:cNvPr>
          <p:cNvSpPr txBox="1">
            <a:spLocks noChangeArrowheads="1"/>
          </p:cNvSpPr>
          <p:nvPr/>
        </p:nvSpPr>
        <p:spPr bwMode="auto">
          <a:xfrm>
            <a:off x="4211638" y="742950"/>
            <a:ext cx="28892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0099"/>
              </a:buClr>
              <a:buChar char="•"/>
              <a:defRPr sz="3600">
                <a:solidFill>
                  <a:schemeClr val="tx1"/>
                </a:solidFill>
                <a:latin typeface="Arial Narrow" panose="020B0606020202030204" pitchFamily="34" charset="0"/>
              </a:defRPr>
            </a:lvl1pPr>
            <a:lvl2pPr marL="742950" indent="-285750">
              <a:spcBef>
                <a:spcPct val="20000"/>
              </a:spcBef>
              <a:buClr>
                <a:srgbClr val="000099"/>
              </a:buClr>
              <a:buFont typeface="CommonBullets"/>
              <a:buChar char="&gt;"/>
              <a:defRPr sz="3200">
                <a:solidFill>
                  <a:schemeClr val="tx1"/>
                </a:solidFill>
                <a:latin typeface="Arial Narrow" panose="020B0606020202030204" pitchFamily="34" charset="0"/>
              </a:defRPr>
            </a:lvl2pPr>
            <a:lvl3pPr marL="1143000" indent="-228600">
              <a:spcBef>
                <a:spcPct val="20000"/>
              </a:spcBef>
              <a:buClr>
                <a:srgbClr val="000099"/>
              </a:buClr>
              <a:buChar char="•"/>
              <a:defRPr sz="3200">
                <a:solidFill>
                  <a:schemeClr val="tx1"/>
                </a:solidFill>
                <a:latin typeface="Arial Narrow" panose="020B0606020202030204" pitchFamily="34" charset="0"/>
              </a:defRPr>
            </a:lvl3pPr>
            <a:lvl4pPr marL="1600200" indent="-228600">
              <a:spcBef>
                <a:spcPct val="20000"/>
              </a:spcBef>
              <a:buClr>
                <a:srgbClr val="000099"/>
              </a:buClr>
              <a:buChar char="–"/>
              <a:defRPr sz="3200">
                <a:solidFill>
                  <a:schemeClr val="tx1"/>
                </a:solidFill>
                <a:latin typeface="Arial Narrow" panose="020B0606020202030204" pitchFamily="34" charset="0"/>
              </a:defRPr>
            </a:lvl4pPr>
            <a:lvl5pPr marL="2057400" indent="-228600">
              <a:spcBef>
                <a:spcPct val="20000"/>
              </a:spcBef>
              <a:buClr>
                <a:srgbClr val="000099"/>
              </a:buClr>
              <a:buChar char="»"/>
              <a:defRPr sz="3200">
                <a:solidFill>
                  <a:schemeClr val="tx1"/>
                </a:solidFill>
                <a:latin typeface="Arial Narrow" panose="020B0606020202030204" pitchFamily="34" charset="0"/>
              </a:defRPr>
            </a:lvl5pPr>
            <a:lvl6pPr marL="25146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6pPr>
            <a:lvl7pPr marL="29718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7pPr>
            <a:lvl8pPr marL="34290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8pPr>
            <a:lvl9pPr marL="38862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9pPr>
          </a:lstStyle>
          <a:p>
            <a:pPr>
              <a:spcBef>
                <a:spcPct val="0"/>
              </a:spcBef>
              <a:buClrTx/>
              <a:buFontTx/>
              <a:buNone/>
            </a:pPr>
            <a:r>
              <a:rPr lang="en-GB" altLang="en-US" sz="2400" dirty="0">
                <a:latin typeface="Arial" panose="020B0604020202020204" pitchFamily="34" charset="0"/>
              </a:rPr>
              <a:t>Assessment plans</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a:extLst>
              <a:ext uri="{FF2B5EF4-FFF2-40B4-BE49-F238E27FC236}">
                <a16:creationId xmlns="" xmlns:a16="http://schemas.microsoft.com/office/drawing/2014/main" id="{5FF25181-C096-4C37-8905-EC562D40E713}"/>
              </a:ext>
            </a:extLst>
          </p:cNvPr>
          <p:cNvSpPr>
            <a:spLocks noGrp="1" noChangeArrowheads="1"/>
          </p:cNvSpPr>
          <p:nvPr>
            <p:ph type="body" idx="1"/>
          </p:nvPr>
        </p:nvSpPr>
        <p:spPr>
          <a:xfrm>
            <a:off x="2916238" y="522288"/>
            <a:ext cx="6788150" cy="4114800"/>
          </a:xfrm>
        </p:spPr>
        <p:txBody>
          <a:bodyPr/>
          <a:lstStyle/>
          <a:p>
            <a:pPr marL="0" indent="0">
              <a:buFontTx/>
              <a:buNone/>
            </a:pPr>
            <a:r>
              <a:rPr lang="en-GB" altLang="en-US" sz="8800" b="1" dirty="0">
                <a:latin typeface="Calibri" panose="020F0502020204030204" pitchFamily="34" charset="0"/>
                <a:cs typeface="Calibri" panose="020F0502020204030204" pitchFamily="34" charset="0"/>
              </a:rPr>
              <a:t>Welcome</a:t>
            </a:r>
            <a:endParaRPr lang="en-GB" altLang="en-US" sz="8800" dirty="0">
              <a:latin typeface="Calibri" panose="020F0502020204030204" pitchFamily="34" charset="0"/>
              <a:cs typeface="Calibri" panose="020F0502020204030204" pitchFamily="34" charset="0"/>
            </a:endParaRPr>
          </a:p>
          <a:p>
            <a:pPr marL="0" indent="0">
              <a:buFontTx/>
              <a:buNone/>
            </a:pPr>
            <a:r>
              <a:rPr lang="en-GB" altLang="en-US" sz="5400" b="1" dirty="0">
                <a:latin typeface="Calibri" panose="020F0502020204030204" pitchFamily="34" charset="0"/>
                <a:cs typeface="Calibri" panose="020F0502020204030204" pitchFamily="34" charset="0"/>
              </a:rPr>
              <a:t>Today’s agenda:</a:t>
            </a:r>
          </a:p>
          <a:p>
            <a:pPr marL="0" indent="0">
              <a:buFontTx/>
              <a:buNone/>
            </a:pPr>
            <a:endParaRPr lang="en-GB" altLang="en-US" sz="2000" b="1" dirty="0">
              <a:latin typeface="Comic Sans MS" panose="030F0702030302020204" pitchFamily="66" charset="0"/>
            </a:endParaRPr>
          </a:p>
          <a:p>
            <a:pPr marL="0" indent="0">
              <a:buFontTx/>
              <a:buNone/>
            </a:pPr>
            <a:endParaRPr lang="en-GB" altLang="en-US" sz="2000" b="1" dirty="0">
              <a:latin typeface="Comic Sans MS" panose="030F0702030302020204" pitchFamily="66" charset="0"/>
            </a:endParaRPr>
          </a:p>
        </p:txBody>
      </p:sp>
      <p:graphicFrame>
        <p:nvGraphicFramePr>
          <p:cNvPr id="5" name="Table 4">
            <a:extLst>
              <a:ext uri="{FF2B5EF4-FFF2-40B4-BE49-F238E27FC236}">
                <a16:creationId xmlns="" xmlns:a16="http://schemas.microsoft.com/office/drawing/2014/main" id="{4FCF980A-B221-4E0A-92D8-1FD78C429414}"/>
              </a:ext>
            </a:extLst>
          </p:cNvPr>
          <p:cNvGraphicFramePr>
            <a:graphicFrameLocks noGrp="1"/>
          </p:cNvGraphicFramePr>
          <p:nvPr>
            <p:extLst>
              <p:ext uri="{D42A27DB-BD31-4B8C-83A1-F6EECF244321}">
                <p14:modId xmlns:p14="http://schemas.microsoft.com/office/powerpoint/2010/main" val="1396407533"/>
              </p:ext>
            </p:extLst>
          </p:nvPr>
        </p:nvGraphicFramePr>
        <p:xfrm>
          <a:off x="2051050" y="3141663"/>
          <a:ext cx="6985000" cy="2989261"/>
        </p:xfrm>
        <a:graphic>
          <a:graphicData uri="http://schemas.openxmlformats.org/drawingml/2006/table">
            <a:tbl>
              <a:tblPr/>
              <a:tblGrid>
                <a:gridCol w="5743222">
                  <a:extLst>
                    <a:ext uri="{9D8B030D-6E8A-4147-A177-3AD203B41FA5}">
                      <a16:colId xmlns="" xmlns:a16="http://schemas.microsoft.com/office/drawing/2014/main" val="20000"/>
                    </a:ext>
                  </a:extLst>
                </a:gridCol>
                <a:gridCol w="1241778">
                  <a:extLst>
                    <a:ext uri="{9D8B030D-6E8A-4147-A177-3AD203B41FA5}">
                      <a16:colId xmlns="" xmlns:a16="http://schemas.microsoft.com/office/drawing/2014/main" val="20001"/>
                    </a:ext>
                  </a:extLst>
                </a:gridCol>
              </a:tblGrid>
              <a:tr h="323662">
                <a:tc>
                  <a:txBody>
                    <a:bodyPr/>
                    <a:lstStyle>
                      <a:lvl1pPr>
                        <a:spcBef>
                          <a:spcPct val="20000"/>
                        </a:spcBef>
                        <a:buClr>
                          <a:srgbClr val="000099"/>
                        </a:buClr>
                        <a:defRPr sz="3200">
                          <a:solidFill>
                            <a:schemeClr val="tx1"/>
                          </a:solidFill>
                          <a:latin typeface="Arial Narrow" panose="020B0606020202030204" pitchFamily="34" charset="0"/>
                        </a:defRPr>
                      </a:lvl1pPr>
                      <a:lvl2pPr marL="742950" indent="-285750">
                        <a:spcBef>
                          <a:spcPct val="20000"/>
                        </a:spcBef>
                        <a:buClr>
                          <a:srgbClr val="000099"/>
                        </a:buClr>
                        <a:buFont typeface="CommonBullets" pitchFamily="34" charset="2"/>
                        <a:defRPr sz="2800">
                          <a:solidFill>
                            <a:schemeClr val="tx1"/>
                          </a:solidFill>
                          <a:latin typeface="Arial Narrow" panose="020B0606020202030204" pitchFamily="34" charset="0"/>
                        </a:defRPr>
                      </a:lvl2pPr>
                      <a:lvl3pPr marL="1143000" indent="-228600">
                        <a:spcBef>
                          <a:spcPct val="20000"/>
                        </a:spcBef>
                        <a:buClr>
                          <a:srgbClr val="000099"/>
                        </a:buClr>
                        <a:defRPr sz="2800">
                          <a:solidFill>
                            <a:schemeClr val="tx1"/>
                          </a:solidFill>
                          <a:latin typeface="Arial Narrow" panose="020B0606020202030204" pitchFamily="34" charset="0"/>
                        </a:defRPr>
                      </a:lvl3pPr>
                      <a:lvl4pPr marL="1600200" indent="-228600">
                        <a:spcBef>
                          <a:spcPct val="20000"/>
                        </a:spcBef>
                        <a:buClr>
                          <a:srgbClr val="000099"/>
                        </a:buClr>
                        <a:defRPr sz="2800">
                          <a:solidFill>
                            <a:schemeClr val="tx1"/>
                          </a:solidFill>
                          <a:latin typeface="Arial Narrow" panose="020B0606020202030204" pitchFamily="34" charset="0"/>
                        </a:defRPr>
                      </a:lvl4pPr>
                      <a:lvl5pPr marL="2057400" indent="-228600">
                        <a:spcBef>
                          <a:spcPct val="20000"/>
                        </a:spcBef>
                        <a:buClr>
                          <a:srgbClr val="000099"/>
                        </a:buClr>
                        <a:defRPr sz="2800">
                          <a:solidFill>
                            <a:schemeClr val="tx1"/>
                          </a:solidFill>
                          <a:latin typeface="Arial Narrow" panose="020B0606020202030204" pitchFamily="34" charset="0"/>
                        </a:defRPr>
                      </a:lvl5pPr>
                      <a:lvl6pPr marL="2514600" indent="-228600" eaLnBrk="0" fontAlgn="base" hangingPunct="0">
                        <a:spcBef>
                          <a:spcPct val="20000"/>
                        </a:spcBef>
                        <a:spcAft>
                          <a:spcPct val="0"/>
                        </a:spcAft>
                        <a:buClr>
                          <a:srgbClr val="000099"/>
                        </a:buClr>
                        <a:defRPr sz="2800">
                          <a:solidFill>
                            <a:schemeClr val="tx1"/>
                          </a:solidFill>
                          <a:latin typeface="Arial Narrow" panose="020B0606020202030204" pitchFamily="34" charset="0"/>
                        </a:defRPr>
                      </a:lvl6pPr>
                      <a:lvl7pPr marL="2971800" indent="-228600" eaLnBrk="0" fontAlgn="base" hangingPunct="0">
                        <a:spcBef>
                          <a:spcPct val="20000"/>
                        </a:spcBef>
                        <a:spcAft>
                          <a:spcPct val="0"/>
                        </a:spcAft>
                        <a:buClr>
                          <a:srgbClr val="000099"/>
                        </a:buClr>
                        <a:defRPr sz="2800">
                          <a:solidFill>
                            <a:schemeClr val="tx1"/>
                          </a:solidFill>
                          <a:latin typeface="Arial Narrow" panose="020B0606020202030204" pitchFamily="34" charset="0"/>
                        </a:defRPr>
                      </a:lvl7pPr>
                      <a:lvl8pPr marL="3429000" indent="-228600" eaLnBrk="0" fontAlgn="base" hangingPunct="0">
                        <a:spcBef>
                          <a:spcPct val="20000"/>
                        </a:spcBef>
                        <a:spcAft>
                          <a:spcPct val="0"/>
                        </a:spcAft>
                        <a:buClr>
                          <a:srgbClr val="000099"/>
                        </a:buClr>
                        <a:defRPr sz="2800">
                          <a:solidFill>
                            <a:schemeClr val="tx1"/>
                          </a:solidFill>
                          <a:latin typeface="Arial Narrow" panose="020B0606020202030204" pitchFamily="34" charset="0"/>
                        </a:defRPr>
                      </a:lvl8pPr>
                      <a:lvl9pPr marL="3886200" indent="-228600" eaLnBrk="0" fontAlgn="base" hangingPunct="0">
                        <a:spcBef>
                          <a:spcPct val="20000"/>
                        </a:spcBef>
                        <a:spcAft>
                          <a:spcPct val="0"/>
                        </a:spcAft>
                        <a:buClr>
                          <a:srgbClr val="000099"/>
                        </a:buClr>
                        <a:defRPr sz="2800">
                          <a:solidFill>
                            <a:schemeClr val="tx1"/>
                          </a:solidFill>
                          <a:latin typeface="Arial Narrow" panose="020B0606020202030204" pitchFamily="34" charset="0"/>
                        </a:defRPr>
                      </a:lvl9pPr>
                    </a:lstStyle>
                    <a:p>
                      <a:pPr marL="0" marR="0" lvl="0" indent="0" algn="l" defTabSz="914400" rtl="0" eaLnBrk="1" fontAlgn="base" latinLnBrk="0" hangingPunct="1">
                        <a:lnSpc>
                          <a:spcPct val="105000"/>
                        </a:lnSpc>
                        <a:spcBef>
                          <a:spcPct val="0"/>
                        </a:spcBef>
                        <a:spcAft>
                          <a:spcPct val="0"/>
                        </a:spcAft>
                        <a:buClrTx/>
                        <a:buSzTx/>
                        <a:buFontTx/>
                        <a:buNone/>
                        <a:tabLst/>
                      </a:pPr>
                      <a:r>
                        <a:rPr kumimoji="0" lang="en-GB" altLang="en-US" sz="1800" b="1" i="0" u="none" strike="noStrike" cap="none" normalizeH="0" baseline="0" dirty="0">
                          <a:ln>
                            <a:noFill/>
                          </a:ln>
                          <a:solidFill>
                            <a:srgbClr val="FFFFFF"/>
                          </a:solidFill>
                          <a:effectLst/>
                          <a:latin typeface="Calibri" panose="020F0502020204030204" pitchFamily="34" charset="0"/>
                          <a:cs typeface="Calibri" panose="020F0502020204030204" pitchFamily="34" charset="0"/>
                        </a:rPr>
                        <a:t>Welcome - today’s aim and housekeeping</a:t>
                      </a:r>
                    </a:p>
                  </a:txBody>
                  <a:tcPr marL="68582" marR="6858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5000"/>
                        </a:lnSpc>
                        <a:spcBef>
                          <a:spcPct val="0"/>
                        </a:spcBef>
                        <a:spcAft>
                          <a:spcPct val="0"/>
                        </a:spcAft>
                        <a:buClrTx/>
                        <a:buSzTx/>
                        <a:buFontTx/>
                        <a:buNone/>
                        <a:tabLst/>
                      </a:pPr>
                      <a:r>
                        <a:rPr kumimoji="0" lang="en-GB" altLang="en-US" sz="1800" b="1" i="0" u="none" strike="noStrike" cap="none" normalizeH="0" baseline="0" dirty="0">
                          <a:ln>
                            <a:noFill/>
                          </a:ln>
                          <a:solidFill>
                            <a:srgbClr val="FFFFFF"/>
                          </a:solidFill>
                          <a:effectLst/>
                          <a:latin typeface="Calibri" panose="020F0502020204030204" pitchFamily="34" charset="0"/>
                          <a:cs typeface="Calibri" panose="020F0502020204030204" pitchFamily="34" charset="0"/>
                        </a:rPr>
                        <a:t>Paul</a:t>
                      </a:r>
                    </a:p>
                  </a:txBody>
                  <a:tcPr marL="68582" marR="6858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 xmlns:a16="http://schemas.microsoft.com/office/drawing/2014/main" val="10000"/>
                  </a:ext>
                </a:extLst>
              </a:tr>
              <a:tr h="328473">
                <a:tc>
                  <a:txBody>
                    <a:bodyPr/>
                    <a:lstStyle/>
                    <a:p>
                      <a:pPr marL="0" marR="0" lvl="0" indent="0" algn="l" defTabSz="914400" rtl="0" eaLnBrk="1" fontAlgn="base" latinLnBrk="0" hangingPunct="1">
                        <a:lnSpc>
                          <a:spcPct val="105000"/>
                        </a:lnSpc>
                        <a:spcBef>
                          <a:spcPct val="0"/>
                        </a:spcBef>
                        <a:spcAft>
                          <a:spcPct val="0"/>
                        </a:spcAft>
                        <a:buClrTx/>
                        <a:buSzTx/>
                        <a:buFontTx/>
                        <a:buNone/>
                        <a:tabLst/>
                      </a:pPr>
                      <a:r>
                        <a:rPr kumimoji="0" lang="en-GB" altLang="en-US" sz="1800" b="1" i="0" u="none" strike="noStrike" cap="none" normalizeH="0" baseline="0" dirty="0">
                          <a:ln>
                            <a:noFill/>
                          </a:ln>
                          <a:solidFill>
                            <a:srgbClr val="FFFFFF"/>
                          </a:solidFill>
                          <a:effectLst/>
                          <a:latin typeface="Calibri" panose="020F0502020204030204" pitchFamily="34" charset="0"/>
                          <a:cs typeface="Calibri" panose="020F0502020204030204" pitchFamily="34" charset="0"/>
                        </a:rPr>
                        <a:t>Review of developed functions</a:t>
                      </a:r>
                    </a:p>
                  </a:txBody>
                  <a:tcPr marL="68582" marR="6858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5000"/>
                        </a:lnSpc>
                        <a:spcBef>
                          <a:spcPct val="0"/>
                        </a:spcBef>
                        <a:spcAft>
                          <a:spcPct val="0"/>
                        </a:spcAft>
                        <a:buClrTx/>
                        <a:buSzTx/>
                        <a:buFontTx/>
                        <a:buNone/>
                        <a:tabLst/>
                      </a:pPr>
                      <a:r>
                        <a:rPr kumimoji="0" lang="en-GB" altLang="en-US" sz="1800" b="1" i="0" u="none" strike="noStrike" cap="none" normalizeH="0" baseline="0" dirty="0">
                          <a:ln>
                            <a:noFill/>
                          </a:ln>
                          <a:solidFill>
                            <a:srgbClr val="FFFFFF"/>
                          </a:solidFill>
                          <a:effectLst/>
                          <a:latin typeface="Calibri" panose="020F0502020204030204" pitchFamily="34" charset="0"/>
                          <a:cs typeface="Calibri" panose="020F0502020204030204" pitchFamily="34" charset="0"/>
                        </a:rPr>
                        <a:t>Kari</a:t>
                      </a:r>
                    </a:p>
                  </a:txBody>
                  <a:tcPr marL="68582" marR="6858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 xmlns:a16="http://schemas.microsoft.com/office/drawing/2014/main" val="10001"/>
                  </a:ext>
                </a:extLst>
              </a:tr>
              <a:tr h="328473">
                <a:tc>
                  <a:txBody>
                    <a:bodyPr/>
                    <a:lstStyle>
                      <a:lvl1pPr>
                        <a:spcBef>
                          <a:spcPct val="20000"/>
                        </a:spcBef>
                        <a:buClr>
                          <a:srgbClr val="000099"/>
                        </a:buClr>
                        <a:defRPr sz="3200">
                          <a:solidFill>
                            <a:schemeClr val="tx1"/>
                          </a:solidFill>
                          <a:latin typeface="Arial Narrow" panose="020B0606020202030204" pitchFamily="34" charset="0"/>
                        </a:defRPr>
                      </a:lvl1pPr>
                      <a:lvl2pPr marL="742950" indent="-285750">
                        <a:spcBef>
                          <a:spcPct val="20000"/>
                        </a:spcBef>
                        <a:buClr>
                          <a:srgbClr val="000099"/>
                        </a:buClr>
                        <a:buFont typeface="CommonBullets" pitchFamily="34" charset="2"/>
                        <a:defRPr sz="2800">
                          <a:solidFill>
                            <a:schemeClr val="tx1"/>
                          </a:solidFill>
                          <a:latin typeface="Arial Narrow" panose="020B0606020202030204" pitchFamily="34" charset="0"/>
                        </a:defRPr>
                      </a:lvl2pPr>
                      <a:lvl3pPr marL="1143000" indent="-228600">
                        <a:spcBef>
                          <a:spcPct val="20000"/>
                        </a:spcBef>
                        <a:buClr>
                          <a:srgbClr val="000099"/>
                        </a:buClr>
                        <a:defRPr sz="2800">
                          <a:solidFill>
                            <a:schemeClr val="tx1"/>
                          </a:solidFill>
                          <a:latin typeface="Arial Narrow" panose="020B0606020202030204" pitchFamily="34" charset="0"/>
                        </a:defRPr>
                      </a:lvl3pPr>
                      <a:lvl4pPr marL="1600200" indent="-228600">
                        <a:spcBef>
                          <a:spcPct val="20000"/>
                        </a:spcBef>
                        <a:buClr>
                          <a:srgbClr val="000099"/>
                        </a:buClr>
                        <a:defRPr sz="2800">
                          <a:solidFill>
                            <a:schemeClr val="tx1"/>
                          </a:solidFill>
                          <a:latin typeface="Arial Narrow" panose="020B0606020202030204" pitchFamily="34" charset="0"/>
                        </a:defRPr>
                      </a:lvl4pPr>
                      <a:lvl5pPr marL="2057400" indent="-228600">
                        <a:spcBef>
                          <a:spcPct val="20000"/>
                        </a:spcBef>
                        <a:buClr>
                          <a:srgbClr val="000099"/>
                        </a:buClr>
                        <a:defRPr sz="2800">
                          <a:solidFill>
                            <a:schemeClr val="tx1"/>
                          </a:solidFill>
                          <a:latin typeface="Arial Narrow" panose="020B0606020202030204" pitchFamily="34" charset="0"/>
                        </a:defRPr>
                      </a:lvl5pPr>
                      <a:lvl6pPr marL="2514600" indent="-228600" eaLnBrk="0" fontAlgn="base" hangingPunct="0">
                        <a:spcBef>
                          <a:spcPct val="20000"/>
                        </a:spcBef>
                        <a:spcAft>
                          <a:spcPct val="0"/>
                        </a:spcAft>
                        <a:buClr>
                          <a:srgbClr val="000099"/>
                        </a:buClr>
                        <a:defRPr sz="2800">
                          <a:solidFill>
                            <a:schemeClr val="tx1"/>
                          </a:solidFill>
                          <a:latin typeface="Arial Narrow" panose="020B0606020202030204" pitchFamily="34" charset="0"/>
                        </a:defRPr>
                      </a:lvl6pPr>
                      <a:lvl7pPr marL="2971800" indent="-228600" eaLnBrk="0" fontAlgn="base" hangingPunct="0">
                        <a:spcBef>
                          <a:spcPct val="20000"/>
                        </a:spcBef>
                        <a:spcAft>
                          <a:spcPct val="0"/>
                        </a:spcAft>
                        <a:buClr>
                          <a:srgbClr val="000099"/>
                        </a:buClr>
                        <a:defRPr sz="2800">
                          <a:solidFill>
                            <a:schemeClr val="tx1"/>
                          </a:solidFill>
                          <a:latin typeface="Arial Narrow" panose="020B0606020202030204" pitchFamily="34" charset="0"/>
                        </a:defRPr>
                      </a:lvl7pPr>
                      <a:lvl8pPr marL="3429000" indent="-228600" eaLnBrk="0" fontAlgn="base" hangingPunct="0">
                        <a:spcBef>
                          <a:spcPct val="20000"/>
                        </a:spcBef>
                        <a:spcAft>
                          <a:spcPct val="0"/>
                        </a:spcAft>
                        <a:buClr>
                          <a:srgbClr val="000099"/>
                        </a:buClr>
                        <a:defRPr sz="2800">
                          <a:solidFill>
                            <a:schemeClr val="tx1"/>
                          </a:solidFill>
                          <a:latin typeface="Arial Narrow" panose="020B0606020202030204" pitchFamily="34" charset="0"/>
                        </a:defRPr>
                      </a:lvl8pPr>
                      <a:lvl9pPr marL="3886200" indent="-228600" eaLnBrk="0" fontAlgn="base" hangingPunct="0">
                        <a:spcBef>
                          <a:spcPct val="20000"/>
                        </a:spcBef>
                        <a:spcAft>
                          <a:spcPct val="0"/>
                        </a:spcAft>
                        <a:buClr>
                          <a:srgbClr val="000099"/>
                        </a:buClr>
                        <a:defRPr sz="2800">
                          <a:solidFill>
                            <a:schemeClr val="tx1"/>
                          </a:solidFill>
                          <a:latin typeface="Arial Narrow" panose="020B0606020202030204" pitchFamily="34" charset="0"/>
                        </a:defRPr>
                      </a:lvl9pPr>
                    </a:lstStyle>
                    <a:p>
                      <a:pPr marL="0" marR="0" lvl="0" indent="0" algn="l" defTabSz="914400" rtl="0" eaLnBrk="1" fontAlgn="base" latinLnBrk="0" hangingPunct="1">
                        <a:lnSpc>
                          <a:spcPct val="105000"/>
                        </a:lnSpc>
                        <a:spcBef>
                          <a:spcPct val="0"/>
                        </a:spcBef>
                        <a:spcAft>
                          <a:spcPct val="0"/>
                        </a:spcAft>
                        <a:buClrTx/>
                        <a:buSzTx/>
                        <a:buFontTx/>
                        <a:buNone/>
                        <a:tabLst/>
                      </a:pPr>
                      <a:r>
                        <a:rPr kumimoji="0" lang="en-GB" altLang="en-US" sz="1800" b="1" i="0" u="none" strike="noStrike" cap="none" normalizeH="0" baseline="0" dirty="0">
                          <a:ln>
                            <a:noFill/>
                          </a:ln>
                          <a:solidFill>
                            <a:srgbClr val="FFFFFF"/>
                          </a:solidFill>
                          <a:effectLst/>
                          <a:latin typeface="Calibri" panose="020F0502020204030204" pitchFamily="34" charset="0"/>
                          <a:cs typeface="Calibri" panose="020F0502020204030204" pitchFamily="34" charset="0"/>
                        </a:rPr>
                        <a:t>Development in progress </a:t>
                      </a:r>
                    </a:p>
                  </a:txBody>
                  <a:tcPr marL="68582" marR="6858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5000"/>
                        </a:lnSpc>
                        <a:spcBef>
                          <a:spcPct val="0"/>
                        </a:spcBef>
                        <a:spcAft>
                          <a:spcPct val="0"/>
                        </a:spcAft>
                        <a:buClrTx/>
                        <a:buSzTx/>
                        <a:buFontTx/>
                        <a:buNone/>
                        <a:tabLst/>
                      </a:pPr>
                      <a:r>
                        <a:rPr kumimoji="0" lang="en-GB" altLang="en-US" sz="1800" b="1" i="0" u="none" strike="noStrike" cap="none" normalizeH="0" baseline="0" dirty="0">
                          <a:ln>
                            <a:noFill/>
                          </a:ln>
                          <a:solidFill>
                            <a:srgbClr val="FFFFFF"/>
                          </a:solidFill>
                          <a:effectLst/>
                          <a:latin typeface="Calibri" panose="020F0502020204030204" pitchFamily="34" charset="0"/>
                          <a:cs typeface="Calibri" panose="020F0502020204030204" pitchFamily="34" charset="0"/>
                        </a:rPr>
                        <a:t>Kari</a:t>
                      </a:r>
                    </a:p>
                  </a:txBody>
                  <a:tcPr marL="68582" marR="6858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 xmlns:a16="http://schemas.microsoft.com/office/drawing/2014/main" val="10002"/>
                  </a:ext>
                </a:extLst>
              </a:tr>
              <a:tr h="386878">
                <a:tc>
                  <a:txBody>
                    <a:bodyPr/>
                    <a:lstStyle>
                      <a:lvl1pPr>
                        <a:spcBef>
                          <a:spcPct val="20000"/>
                        </a:spcBef>
                        <a:buClr>
                          <a:srgbClr val="000099"/>
                        </a:buClr>
                        <a:defRPr sz="3200">
                          <a:solidFill>
                            <a:schemeClr val="tx1"/>
                          </a:solidFill>
                          <a:latin typeface="Arial Narrow" panose="020B0606020202030204" pitchFamily="34" charset="0"/>
                        </a:defRPr>
                      </a:lvl1pPr>
                      <a:lvl2pPr marL="742950" indent="-285750">
                        <a:spcBef>
                          <a:spcPct val="20000"/>
                        </a:spcBef>
                        <a:buClr>
                          <a:srgbClr val="000099"/>
                        </a:buClr>
                        <a:buFont typeface="CommonBullets" pitchFamily="34" charset="2"/>
                        <a:defRPr sz="2800">
                          <a:solidFill>
                            <a:schemeClr val="tx1"/>
                          </a:solidFill>
                          <a:latin typeface="Arial Narrow" panose="020B0606020202030204" pitchFamily="34" charset="0"/>
                        </a:defRPr>
                      </a:lvl2pPr>
                      <a:lvl3pPr marL="1143000" indent="-228600">
                        <a:spcBef>
                          <a:spcPct val="20000"/>
                        </a:spcBef>
                        <a:buClr>
                          <a:srgbClr val="000099"/>
                        </a:buClr>
                        <a:defRPr sz="2800">
                          <a:solidFill>
                            <a:schemeClr val="tx1"/>
                          </a:solidFill>
                          <a:latin typeface="Arial Narrow" panose="020B0606020202030204" pitchFamily="34" charset="0"/>
                        </a:defRPr>
                      </a:lvl3pPr>
                      <a:lvl4pPr marL="1600200" indent="-228600">
                        <a:spcBef>
                          <a:spcPct val="20000"/>
                        </a:spcBef>
                        <a:buClr>
                          <a:srgbClr val="000099"/>
                        </a:buClr>
                        <a:defRPr sz="2800">
                          <a:solidFill>
                            <a:schemeClr val="tx1"/>
                          </a:solidFill>
                          <a:latin typeface="Arial Narrow" panose="020B0606020202030204" pitchFamily="34" charset="0"/>
                        </a:defRPr>
                      </a:lvl4pPr>
                      <a:lvl5pPr marL="2057400" indent="-228600">
                        <a:spcBef>
                          <a:spcPct val="20000"/>
                        </a:spcBef>
                        <a:buClr>
                          <a:srgbClr val="000099"/>
                        </a:buClr>
                        <a:defRPr sz="2800">
                          <a:solidFill>
                            <a:schemeClr val="tx1"/>
                          </a:solidFill>
                          <a:latin typeface="Arial Narrow" panose="020B0606020202030204" pitchFamily="34" charset="0"/>
                        </a:defRPr>
                      </a:lvl5pPr>
                      <a:lvl6pPr marL="2514600" indent="-228600" eaLnBrk="0" fontAlgn="base" hangingPunct="0">
                        <a:spcBef>
                          <a:spcPct val="20000"/>
                        </a:spcBef>
                        <a:spcAft>
                          <a:spcPct val="0"/>
                        </a:spcAft>
                        <a:buClr>
                          <a:srgbClr val="000099"/>
                        </a:buClr>
                        <a:defRPr sz="2800">
                          <a:solidFill>
                            <a:schemeClr val="tx1"/>
                          </a:solidFill>
                          <a:latin typeface="Arial Narrow" panose="020B0606020202030204" pitchFamily="34" charset="0"/>
                        </a:defRPr>
                      </a:lvl6pPr>
                      <a:lvl7pPr marL="2971800" indent="-228600" eaLnBrk="0" fontAlgn="base" hangingPunct="0">
                        <a:spcBef>
                          <a:spcPct val="20000"/>
                        </a:spcBef>
                        <a:spcAft>
                          <a:spcPct val="0"/>
                        </a:spcAft>
                        <a:buClr>
                          <a:srgbClr val="000099"/>
                        </a:buClr>
                        <a:defRPr sz="2800">
                          <a:solidFill>
                            <a:schemeClr val="tx1"/>
                          </a:solidFill>
                          <a:latin typeface="Arial Narrow" panose="020B0606020202030204" pitchFamily="34" charset="0"/>
                        </a:defRPr>
                      </a:lvl7pPr>
                      <a:lvl8pPr marL="3429000" indent="-228600" eaLnBrk="0" fontAlgn="base" hangingPunct="0">
                        <a:spcBef>
                          <a:spcPct val="20000"/>
                        </a:spcBef>
                        <a:spcAft>
                          <a:spcPct val="0"/>
                        </a:spcAft>
                        <a:buClr>
                          <a:srgbClr val="000099"/>
                        </a:buClr>
                        <a:defRPr sz="2800">
                          <a:solidFill>
                            <a:schemeClr val="tx1"/>
                          </a:solidFill>
                          <a:latin typeface="Arial Narrow" panose="020B0606020202030204" pitchFamily="34" charset="0"/>
                        </a:defRPr>
                      </a:lvl8pPr>
                      <a:lvl9pPr marL="3886200" indent="-228600" eaLnBrk="0" fontAlgn="base" hangingPunct="0">
                        <a:spcBef>
                          <a:spcPct val="20000"/>
                        </a:spcBef>
                        <a:spcAft>
                          <a:spcPct val="0"/>
                        </a:spcAft>
                        <a:buClr>
                          <a:srgbClr val="000099"/>
                        </a:buClr>
                        <a:defRPr sz="2800">
                          <a:solidFill>
                            <a:schemeClr val="tx1"/>
                          </a:solidFill>
                          <a:latin typeface="Arial Narrow" panose="020B0606020202030204" pitchFamily="34" charset="0"/>
                        </a:defRPr>
                      </a:lvl9pPr>
                    </a:lstStyle>
                    <a:p>
                      <a:pPr marL="0" marR="0" lvl="0" indent="0" algn="l" defTabSz="914400" rtl="0" eaLnBrk="1" fontAlgn="base" latinLnBrk="0" hangingPunct="1">
                        <a:lnSpc>
                          <a:spcPct val="105000"/>
                        </a:lnSpc>
                        <a:spcBef>
                          <a:spcPct val="0"/>
                        </a:spcBef>
                        <a:spcAft>
                          <a:spcPct val="0"/>
                        </a:spcAft>
                        <a:buClrTx/>
                        <a:buSzTx/>
                        <a:buFontTx/>
                        <a:buNone/>
                        <a:tabLst/>
                      </a:pPr>
                      <a:r>
                        <a:rPr kumimoji="0" lang="en-GB" altLang="en-US" sz="1800" b="1" i="0" u="none" strike="noStrike" cap="none" normalizeH="0" baseline="0" dirty="0" smtClean="0">
                          <a:ln>
                            <a:noFill/>
                          </a:ln>
                          <a:solidFill>
                            <a:srgbClr val="FFFFFF"/>
                          </a:solidFill>
                          <a:effectLst/>
                          <a:latin typeface="Calibri" panose="020F0502020204030204" pitchFamily="34" charset="0"/>
                          <a:cs typeface="Calibri" panose="020F0502020204030204" pitchFamily="34" charset="0"/>
                        </a:rPr>
                        <a:t>Security – Passwords  / GDPR </a:t>
                      </a:r>
                      <a:r>
                        <a:rPr kumimoji="0" lang="en-GB" altLang="en-US" sz="1800" b="1" i="0" u="none" strike="noStrike" cap="none" normalizeH="0" baseline="0" dirty="0">
                          <a:ln>
                            <a:noFill/>
                          </a:ln>
                          <a:solidFill>
                            <a:srgbClr val="FFFFFF"/>
                          </a:solidFill>
                          <a:effectLst/>
                          <a:latin typeface="Calibri" panose="020F0502020204030204" pitchFamily="34" charset="0"/>
                          <a:cs typeface="Calibri" panose="020F0502020204030204" pitchFamily="34" charset="0"/>
                        </a:rPr>
                        <a:t>/ Human Firewall</a:t>
                      </a:r>
                    </a:p>
                  </a:txBody>
                  <a:tcPr marL="68582" marR="6858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5000"/>
                        </a:lnSpc>
                        <a:spcBef>
                          <a:spcPct val="0"/>
                        </a:spcBef>
                        <a:spcAft>
                          <a:spcPct val="0"/>
                        </a:spcAft>
                        <a:buClrTx/>
                        <a:buSzTx/>
                        <a:buFontTx/>
                        <a:buNone/>
                        <a:tabLst/>
                      </a:pPr>
                      <a:r>
                        <a:rPr kumimoji="0" lang="en-GB" altLang="en-US" sz="1800" b="1" i="0" u="none" strike="noStrike" cap="none" normalizeH="0" baseline="0" dirty="0">
                          <a:ln>
                            <a:noFill/>
                          </a:ln>
                          <a:solidFill>
                            <a:srgbClr val="FFFFFF"/>
                          </a:solidFill>
                          <a:effectLst/>
                          <a:latin typeface="Calibri" panose="020F0502020204030204" pitchFamily="34" charset="0"/>
                          <a:cs typeface="Calibri" panose="020F0502020204030204" pitchFamily="34" charset="0"/>
                        </a:rPr>
                        <a:t>Paul and Jo</a:t>
                      </a:r>
                    </a:p>
                  </a:txBody>
                  <a:tcPr marL="68582" marR="6858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 xmlns:a16="http://schemas.microsoft.com/office/drawing/2014/main" val="10003"/>
                  </a:ext>
                </a:extLst>
              </a:tr>
              <a:tr h="328473">
                <a:tc>
                  <a:txBody>
                    <a:bodyPr/>
                    <a:lstStyle>
                      <a:lvl1pPr>
                        <a:spcBef>
                          <a:spcPct val="20000"/>
                        </a:spcBef>
                        <a:buClr>
                          <a:srgbClr val="000099"/>
                        </a:buClr>
                        <a:defRPr sz="3200">
                          <a:solidFill>
                            <a:schemeClr val="tx1"/>
                          </a:solidFill>
                          <a:latin typeface="Arial Narrow" panose="020B0606020202030204" pitchFamily="34" charset="0"/>
                        </a:defRPr>
                      </a:lvl1pPr>
                      <a:lvl2pPr marL="742950" indent="-285750">
                        <a:spcBef>
                          <a:spcPct val="20000"/>
                        </a:spcBef>
                        <a:buClr>
                          <a:srgbClr val="000099"/>
                        </a:buClr>
                        <a:buFont typeface="CommonBullets" pitchFamily="34" charset="2"/>
                        <a:defRPr sz="2800">
                          <a:solidFill>
                            <a:schemeClr val="tx1"/>
                          </a:solidFill>
                          <a:latin typeface="Arial Narrow" panose="020B0606020202030204" pitchFamily="34" charset="0"/>
                        </a:defRPr>
                      </a:lvl2pPr>
                      <a:lvl3pPr marL="1143000" indent="-228600">
                        <a:spcBef>
                          <a:spcPct val="20000"/>
                        </a:spcBef>
                        <a:buClr>
                          <a:srgbClr val="000099"/>
                        </a:buClr>
                        <a:defRPr sz="2800">
                          <a:solidFill>
                            <a:schemeClr val="tx1"/>
                          </a:solidFill>
                          <a:latin typeface="Arial Narrow" panose="020B0606020202030204" pitchFamily="34" charset="0"/>
                        </a:defRPr>
                      </a:lvl3pPr>
                      <a:lvl4pPr marL="1600200" indent="-228600">
                        <a:spcBef>
                          <a:spcPct val="20000"/>
                        </a:spcBef>
                        <a:buClr>
                          <a:srgbClr val="000099"/>
                        </a:buClr>
                        <a:defRPr sz="2800">
                          <a:solidFill>
                            <a:schemeClr val="tx1"/>
                          </a:solidFill>
                          <a:latin typeface="Arial Narrow" panose="020B0606020202030204" pitchFamily="34" charset="0"/>
                        </a:defRPr>
                      </a:lvl4pPr>
                      <a:lvl5pPr marL="2057400" indent="-228600">
                        <a:spcBef>
                          <a:spcPct val="20000"/>
                        </a:spcBef>
                        <a:buClr>
                          <a:srgbClr val="000099"/>
                        </a:buClr>
                        <a:defRPr sz="2800">
                          <a:solidFill>
                            <a:schemeClr val="tx1"/>
                          </a:solidFill>
                          <a:latin typeface="Arial Narrow" panose="020B0606020202030204" pitchFamily="34" charset="0"/>
                        </a:defRPr>
                      </a:lvl5pPr>
                      <a:lvl6pPr marL="2514600" indent="-228600" eaLnBrk="0" fontAlgn="base" hangingPunct="0">
                        <a:spcBef>
                          <a:spcPct val="20000"/>
                        </a:spcBef>
                        <a:spcAft>
                          <a:spcPct val="0"/>
                        </a:spcAft>
                        <a:buClr>
                          <a:srgbClr val="000099"/>
                        </a:buClr>
                        <a:defRPr sz="2800">
                          <a:solidFill>
                            <a:schemeClr val="tx1"/>
                          </a:solidFill>
                          <a:latin typeface="Arial Narrow" panose="020B0606020202030204" pitchFamily="34" charset="0"/>
                        </a:defRPr>
                      </a:lvl6pPr>
                      <a:lvl7pPr marL="2971800" indent="-228600" eaLnBrk="0" fontAlgn="base" hangingPunct="0">
                        <a:spcBef>
                          <a:spcPct val="20000"/>
                        </a:spcBef>
                        <a:spcAft>
                          <a:spcPct val="0"/>
                        </a:spcAft>
                        <a:buClr>
                          <a:srgbClr val="000099"/>
                        </a:buClr>
                        <a:defRPr sz="2800">
                          <a:solidFill>
                            <a:schemeClr val="tx1"/>
                          </a:solidFill>
                          <a:latin typeface="Arial Narrow" panose="020B0606020202030204" pitchFamily="34" charset="0"/>
                        </a:defRPr>
                      </a:lvl7pPr>
                      <a:lvl8pPr marL="3429000" indent="-228600" eaLnBrk="0" fontAlgn="base" hangingPunct="0">
                        <a:spcBef>
                          <a:spcPct val="20000"/>
                        </a:spcBef>
                        <a:spcAft>
                          <a:spcPct val="0"/>
                        </a:spcAft>
                        <a:buClr>
                          <a:srgbClr val="000099"/>
                        </a:buClr>
                        <a:defRPr sz="2800">
                          <a:solidFill>
                            <a:schemeClr val="tx1"/>
                          </a:solidFill>
                          <a:latin typeface="Arial Narrow" panose="020B0606020202030204" pitchFamily="34" charset="0"/>
                        </a:defRPr>
                      </a:lvl8pPr>
                      <a:lvl9pPr marL="3886200" indent="-228600" eaLnBrk="0" fontAlgn="base" hangingPunct="0">
                        <a:spcBef>
                          <a:spcPct val="20000"/>
                        </a:spcBef>
                        <a:spcAft>
                          <a:spcPct val="0"/>
                        </a:spcAft>
                        <a:buClr>
                          <a:srgbClr val="000099"/>
                        </a:buClr>
                        <a:defRPr sz="2800">
                          <a:solidFill>
                            <a:schemeClr val="tx1"/>
                          </a:solidFill>
                          <a:latin typeface="Arial Narrow" panose="020B0606020202030204" pitchFamily="34" charset="0"/>
                        </a:defRPr>
                      </a:lvl9pPr>
                    </a:lstStyle>
                    <a:p>
                      <a:pPr marL="0" marR="0" lvl="0" indent="0" algn="l" defTabSz="914400" rtl="0" eaLnBrk="1" fontAlgn="base" latinLnBrk="0" hangingPunct="1">
                        <a:lnSpc>
                          <a:spcPct val="105000"/>
                        </a:lnSpc>
                        <a:spcBef>
                          <a:spcPct val="0"/>
                        </a:spcBef>
                        <a:spcAft>
                          <a:spcPct val="0"/>
                        </a:spcAft>
                        <a:buClrTx/>
                        <a:buSzTx/>
                        <a:buFontTx/>
                        <a:buNone/>
                        <a:tabLst/>
                      </a:pPr>
                      <a:r>
                        <a:rPr kumimoji="0" lang="en-GB" altLang="en-US" sz="1800" b="1" i="0" u="none" strike="noStrike" cap="none" normalizeH="0" baseline="0" dirty="0">
                          <a:ln>
                            <a:noFill/>
                          </a:ln>
                          <a:solidFill>
                            <a:srgbClr val="FFFFFF"/>
                          </a:solidFill>
                          <a:effectLst/>
                          <a:latin typeface="Calibri" panose="020F0502020204030204" pitchFamily="34" charset="0"/>
                          <a:cs typeface="Calibri" panose="020F0502020204030204" pitchFamily="34" charset="0"/>
                        </a:rPr>
                        <a:t>Suggestions for future development  </a:t>
                      </a:r>
                    </a:p>
                  </a:txBody>
                  <a:tcPr marL="68582" marR="6858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5000"/>
                        </a:lnSpc>
                        <a:spcBef>
                          <a:spcPct val="0"/>
                        </a:spcBef>
                        <a:spcAft>
                          <a:spcPct val="0"/>
                        </a:spcAft>
                        <a:buClrTx/>
                        <a:buSzTx/>
                        <a:buFontTx/>
                        <a:buNone/>
                        <a:tabLst/>
                      </a:pPr>
                      <a:r>
                        <a:rPr kumimoji="0" lang="en-GB" altLang="en-US" sz="1800" b="1" i="0" u="none" strike="noStrike" cap="none" normalizeH="0" baseline="0" dirty="0">
                          <a:ln>
                            <a:noFill/>
                          </a:ln>
                          <a:solidFill>
                            <a:srgbClr val="FFFFFF"/>
                          </a:solidFill>
                          <a:effectLst/>
                          <a:latin typeface="Calibri" panose="020F0502020204030204" pitchFamily="34" charset="0"/>
                          <a:cs typeface="Calibri" panose="020F0502020204030204" pitchFamily="34" charset="0"/>
                        </a:rPr>
                        <a:t>Jo</a:t>
                      </a:r>
                    </a:p>
                  </a:txBody>
                  <a:tcPr marL="68582" marR="6858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 xmlns:a16="http://schemas.microsoft.com/office/drawing/2014/main" val="10004"/>
                  </a:ext>
                </a:extLst>
              </a:tr>
              <a:tr h="328473">
                <a:tc>
                  <a:txBody>
                    <a:bodyPr/>
                    <a:lstStyle>
                      <a:lvl1pPr>
                        <a:spcBef>
                          <a:spcPct val="20000"/>
                        </a:spcBef>
                        <a:buClr>
                          <a:srgbClr val="000099"/>
                        </a:buClr>
                        <a:defRPr sz="3200">
                          <a:solidFill>
                            <a:schemeClr val="tx1"/>
                          </a:solidFill>
                          <a:latin typeface="Arial Narrow" panose="020B0606020202030204" pitchFamily="34" charset="0"/>
                        </a:defRPr>
                      </a:lvl1pPr>
                      <a:lvl2pPr marL="742950" indent="-285750">
                        <a:spcBef>
                          <a:spcPct val="20000"/>
                        </a:spcBef>
                        <a:buClr>
                          <a:srgbClr val="000099"/>
                        </a:buClr>
                        <a:buFont typeface="CommonBullets" pitchFamily="34" charset="2"/>
                        <a:defRPr sz="2800">
                          <a:solidFill>
                            <a:schemeClr val="tx1"/>
                          </a:solidFill>
                          <a:latin typeface="Arial Narrow" panose="020B0606020202030204" pitchFamily="34" charset="0"/>
                        </a:defRPr>
                      </a:lvl2pPr>
                      <a:lvl3pPr marL="1143000" indent="-228600">
                        <a:spcBef>
                          <a:spcPct val="20000"/>
                        </a:spcBef>
                        <a:buClr>
                          <a:srgbClr val="000099"/>
                        </a:buClr>
                        <a:defRPr sz="2800">
                          <a:solidFill>
                            <a:schemeClr val="tx1"/>
                          </a:solidFill>
                          <a:latin typeface="Arial Narrow" panose="020B0606020202030204" pitchFamily="34" charset="0"/>
                        </a:defRPr>
                      </a:lvl3pPr>
                      <a:lvl4pPr marL="1600200" indent="-228600">
                        <a:spcBef>
                          <a:spcPct val="20000"/>
                        </a:spcBef>
                        <a:buClr>
                          <a:srgbClr val="000099"/>
                        </a:buClr>
                        <a:defRPr sz="2800">
                          <a:solidFill>
                            <a:schemeClr val="tx1"/>
                          </a:solidFill>
                          <a:latin typeface="Arial Narrow" panose="020B0606020202030204" pitchFamily="34" charset="0"/>
                        </a:defRPr>
                      </a:lvl4pPr>
                      <a:lvl5pPr marL="2057400" indent="-228600">
                        <a:spcBef>
                          <a:spcPct val="20000"/>
                        </a:spcBef>
                        <a:buClr>
                          <a:srgbClr val="000099"/>
                        </a:buClr>
                        <a:defRPr sz="2800">
                          <a:solidFill>
                            <a:schemeClr val="tx1"/>
                          </a:solidFill>
                          <a:latin typeface="Arial Narrow" panose="020B0606020202030204" pitchFamily="34" charset="0"/>
                        </a:defRPr>
                      </a:lvl5pPr>
                      <a:lvl6pPr marL="2514600" indent="-228600" eaLnBrk="0" fontAlgn="base" hangingPunct="0">
                        <a:spcBef>
                          <a:spcPct val="20000"/>
                        </a:spcBef>
                        <a:spcAft>
                          <a:spcPct val="0"/>
                        </a:spcAft>
                        <a:buClr>
                          <a:srgbClr val="000099"/>
                        </a:buClr>
                        <a:defRPr sz="2800">
                          <a:solidFill>
                            <a:schemeClr val="tx1"/>
                          </a:solidFill>
                          <a:latin typeface="Arial Narrow" panose="020B0606020202030204" pitchFamily="34" charset="0"/>
                        </a:defRPr>
                      </a:lvl6pPr>
                      <a:lvl7pPr marL="2971800" indent="-228600" eaLnBrk="0" fontAlgn="base" hangingPunct="0">
                        <a:spcBef>
                          <a:spcPct val="20000"/>
                        </a:spcBef>
                        <a:spcAft>
                          <a:spcPct val="0"/>
                        </a:spcAft>
                        <a:buClr>
                          <a:srgbClr val="000099"/>
                        </a:buClr>
                        <a:defRPr sz="2800">
                          <a:solidFill>
                            <a:schemeClr val="tx1"/>
                          </a:solidFill>
                          <a:latin typeface="Arial Narrow" panose="020B0606020202030204" pitchFamily="34" charset="0"/>
                        </a:defRPr>
                      </a:lvl7pPr>
                      <a:lvl8pPr marL="3429000" indent="-228600" eaLnBrk="0" fontAlgn="base" hangingPunct="0">
                        <a:spcBef>
                          <a:spcPct val="20000"/>
                        </a:spcBef>
                        <a:spcAft>
                          <a:spcPct val="0"/>
                        </a:spcAft>
                        <a:buClr>
                          <a:srgbClr val="000099"/>
                        </a:buClr>
                        <a:defRPr sz="2800">
                          <a:solidFill>
                            <a:schemeClr val="tx1"/>
                          </a:solidFill>
                          <a:latin typeface="Arial Narrow" panose="020B0606020202030204" pitchFamily="34" charset="0"/>
                        </a:defRPr>
                      </a:lvl8pPr>
                      <a:lvl9pPr marL="3886200" indent="-228600" eaLnBrk="0" fontAlgn="base" hangingPunct="0">
                        <a:spcBef>
                          <a:spcPct val="20000"/>
                        </a:spcBef>
                        <a:spcAft>
                          <a:spcPct val="0"/>
                        </a:spcAft>
                        <a:buClr>
                          <a:srgbClr val="000099"/>
                        </a:buClr>
                        <a:defRPr sz="2800">
                          <a:solidFill>
                            <a:schemeClr val="tx1"/>
                          </a:solidFill>
                          <a:latin typeface="Arial Narrow" panose="020B0606020202030204" pitchFamily="34" charset="0"/>
                        </a:defRPr>
                      </a:lvl9pPr>
                    </a:lstStyle>
                    <a:p>
                      <a:pPr marL="0" marR="0" lvl="0" indent="0" algn="l" defTabSz="914400" rtl="0" eaLnBrk="1" fontAlgn="base" latinLnBrk="0" hangingPunct="1">
                        <a:lnSpc>
                          <a:spcPct val="105000"/>
                        </a:lnSpc>
                        <a:spcBef>
                          <a:spcPct val="0"/>
                        </a:spcBef>
                        <a:spcAft>
                          <a:spcPct val="0"/>
                        </a:spcAft>
                        <a:buClrTx/>
                        <a:buSzTx/>
                        <a:buFontTx/>
                        <a:buNone/>
                        <a:tabLst/>
                      </a:pPr>
                      <a:r>
                        <a:rPr kumimoji="0" lang="en-GB" altLang="en-US" sz="1800" b="1" i="0" u="none" strike="noStrike" cap="none" normalizeH="0" baseline="0" dirty="0">
                          <a:ln>
                            <a:noFill/>
                          </a:ln>
                          <a:solidFill>
                            <a:srgbClr val="FFFFFF"/>
                          </a:solidFill>
                          <a:effectLst/>
                          <a:latin typeface="Calibri" panose="020F0502020204030204" pitchFamily="34" charset="0"/>
                          <a:cs typeface="Calibri" panose="020F0502020204030204" pitchFamily="34" charset="0"/>
                        </a:rPr>
                        <a:t>Lunch</a:t>
                      </a:r>
                    </a:p>
                  </a:txBody>
                  <a:tcPr marL="68582" marR="6858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5000"/>
                        </a:lnSpc>
                        <a:spcBef>
                          <a:spcPct val="0"/>
                        </a:spcBef>
                        <a:spcAft>
                          <a:spcPct val="0"/>
                        </a:spcAft>
                        <a:buClrTx/>
                        <a:buSzTx/>
                        <a:buFontTx/>
                        <a:buNone/>
                        <a:tabLst/>
                      </a:pPr>
                      <a:r>
                        <a:rPr kumimoji="0" lang="en-GB" altLang="en-US" sz="1800" b="1" i="0" u="none" strike="noStrike" cap="none" normalizeH="0" baseline="0" dirty="0">
                          <a:ln>
                            <a:noFill/>
                          </a:ln>
                          <a:solidFill>
                            <a:srgbClr val="FFFFFF"/>
                          </a:solidFill>
                          <a:effectLst/>
                          <a:latin typeface="Calibri" panose="020F0502020204030204" pitchFamily="34" charset="0"/>
                          <a:cs typeface="Calibri" panose="020F0502020204030204" pitchFamily="34" charset="0"/>
                        </a:rPr>
                        <a:t>All</a:t>
                      </a:r>
                    </a:p>
                  </a:txBody>
                  <a:tcPr marL="68582" marR="6858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 xmlns:a16="http://schemas.microsoft.com/office/drawing/2014/main" val="10005"/>
                  </a:ext>
                </a:extLst>
              </a:tr>
              <a:tr h="328473">
                <a:tc>
                  <a:txBody>
                    <a:bodyPr/>
                    <a:lstStyle>
                      <a:lvl1pPr>
                        <a:spcBef>
                          <a:spcPct val="20000"/>
                        </a:spcBef>
                        <a:buClr>
                          <a:srgbClr val="000099"/>
                        </a:buClr>
                        <a:defRPr sz="3200">
                          <a:solidFill>
                            <a:schemeClr val="tx1"/>
                          </a:solidFill>
                          <a:latin typeface="Arial Narrow" panose="020B0606020202030204" pitchFamily="34" charset="0"/>
                        </a:defRPr>
                      </a:lvl1pPr>
                      <a:lvl2pPr marL="742950" indent="-285750">
                        <a:spcBef>
                          <a:spcPct val="20000"/>
                        </a:spcBef>
                        <a:buClr>
                          <a:srgbClr val="000099"/>
                        </a:buClr>
                        <a:buFont typeface="CommonBullets" pitchFamily="34" charset="2"/>
                        <a:defRPr sz="2800">
                          <a:solidFill>
                            <a:schemeClr val="tx1"/>
                          </a:solidFill>
                          <a:latin typeface="Arial Narrow" panose="020B0606020202030204" pitchFamily="34" charset="0"/>
                        </a:defRPr>
                      </a:lvl2pPr>
                      <a:lvl3pPr marL="1143000" indent="-228600">
                        <a:spcBef>
                          <a:spcPct val="20000"/>
                        </a:spcBef>
                        <a:buClr>
                          <a:srgbClr val="000099"/>
                        </a:buClr>
                        <a:defRPr sz="2800">
                          <a:solidFill>
                            <a:schemeClr val="tx1"/>
                          </a:solidFill>
                          <a:latin typeface="Arial Narrow" panose="020B0606020202030204" pitchFamily="34" charset="0"/>
                        </a:defRPr>
                      </a:lvl3pPr>
                      <a:lvl4pPr marL="1600200" indent="-228600">
                        <a:spcBef>
                          <a:spcPct val="20000"/>
                        </a:spcBef>
                        <a:buClr>
                          <a:srgbClr val="000099"/>
                        </a:buClr>
                        <a:defRPr sz="2800">
                          <a:solidFill>
                            <a:schemeClr val="tx1"/>
                          </a:solidFill>
                          <a:latin typeface="Arial Narrow" panose="020B0606020202030204" pitchFamily="34" charset="0"/>
                        </a:defRPr>
                      </a:lvl4pPr>
                      <a:lvl5pPr marL="2057400" indent="-228600">
                        <a:spcBef>
                          <a:spcPct val="20000"/>
                        </a:spcBef>
                        <a:buClr>
                          <a:srgbClr val="000099"/>
                        </a:buClr>
                        <a:defRPr sz="2800">
                          <a:solidFill>
                            <a:schemeClr val="tx1"/>
                          </a:solidFill>
                          <a:latin typeface="Arial Narrow" panose="020B0606020202030204" pitchFamily="34" charset="0"/>
                        </a:defRPr>
                      </a:lvl5pPr>
                      <a:lvl6pPr marL="2514600" indent="-228600" eaLnBrk="0" fontAlgn="base" hangingPunct="0">
                        <a:spcBef>
                          <a:spcPct val="20000"/>
                        </a:spcBef>
                        <a:spcAft>
                          <a:spcPct val="0"/>
                        </a:spcAft>
                        <a:buClr>
                          <a:srgbClr val="000099"/>
                        </a:buClr>
                        <a:defRPr sz="2800">
                          <a:solidFill>
                            <a:schemeClr val="tx1"/>
                          </a:solidFill>
                          <a:latin typeface="Arial Narrow" panose="020B0606020202030204" pitchFamily="34" charset="0"/>
                        </a:defRPr>
                      </a:lvl6pPr>
                      <a:lvl7pPr marL="2971800" indent="-228600" eaLnBrk="0" fontAlgn="base" hangingPunct="0">
                        <a:spcBef>
                          <a:spcPct val="20000"/>
                        </a:spcBef>
                        <a:spcAft>
                          <a:spcPct val="0"/>
                        </a:spcAft>
                        <a:buClr>
                          <a:srgbClr val="000099"/>
                        </a:buClr>
                        <a:defRPr sz="2800">
                          <a:solidFill>
                            <a:schemeClr val="tx1"/>
                          </a:solidFill>
                          <a:latin typeface="Arial Narrow" panose="020B0606020202030204" pitchFamily="34" charset="0"/>
                        </a:defRPr>
                      </a:lvl7pPr>
                      <a:lvl8pPr marL="3429000" indent="-228600" eaLnBrk="0" fontAlgn="base" hangingPunct="0">
                        <a:spcBef>
                          <a:spcPct val="20000"/>
                        </a:spcBef>
                        <a:spcAft>
                          <a:spcPct val="0"/>
                        </a:spcAft>
                        <a:buClr>
                          <a:srgbClr val="000099"/>
                        </a:buClr>
                        <a:defRPr sz="2800">
                          <a:solidFill>
                            <a:schemeClr val="tx1"/>
                          </a:solidFill>
                          <a:latin typeface="Arial Narrow" panose="020B0606020202030204" pitchFamily="34" charset="0"/>
                        </a:defRPr>
                      </a:lvl8pPr>
                      <a:lvl9pPr marL="3886200" indent="-228600" eaLnBrk="0" fontAlgn="base" hangingPunct="0">
                        <a:spcBef>
                          <a:spcPct val="20000"/>
                        </a:spcBef>
                        <a:spcAft>
                          <a:spcPct val="0"/>
                        </a:spcAft>
                        <a:buClr>
                          <a:srgbClr val="000099"/>
                        </a:buClr>
                        <a:defRPr sz="2800">
                          <a:solidFill>
                            <a:schemeClr val="tx1"/>
                          </a:solidFill>
                          <a:latin typeface="Arial Narrow" panose="020B0606020202030204" pitchFamily="34" charset="0"/>
                        </a:defRPr>
                      </a:lvl9pPr>
                    </a:lstStyle>
                    <a:p>
                      <a:pPr marL="0" marR="0" lvl="0" indent="0" algn="l" defTabSz="914400" rtl="0" eaLnBrk="1" fontAlgn="base" latinLnBrk="0" hangingPunct="1">
                        <a:lnSpc>
                          <a:spcPct val="105000"/>
                        </a:lnSpc>
                        <a:spcBef>
                          <a:spcPct val="0"/>
                        </a:spcBef>
                        <a:spcAft>
                          <a:spcPct val="0"/>
                        </a:spcAft>
                        <a:buClrTx/>
                        <a:buSzTx/>
                        <a:buFontTx/>
                        <a:buNone/>
                        <a:tabLst/>
                      </a:pPr>
                      <a:r>
                        <a:rPr kumimoji="0" lang="en-GB" altLang="en-US" sz="1800" b="1" i="0" u="none" strike="noStrike" cap="none" normalizeH="0" baseline="0" dirty="0">
                          <a:ln>
                            <a:noFill/>
                          </a:ln>
                          <a:solidFill>
                            <a:srgbClr val="FFFFFF"/>
                          </a:solidFill>
                          <a:effectLst/>
                          <a:latin typeface="Calibri" panose="020F0502020204030204" pitchFamily="34" charset="0"/>
                          <a:cs typeface="Calibri" panose="020F0502020204030204" pitchFamily="34" charset="0"/>
                        </a:rPr>
                        <a:t>Continuation of development suggestions</a:t>
                      </a:r>
                    </a:p>
                  </a:txBody>
                  <a:tcPr marL="68582" marR="6858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5000"/>
                        </a:lnSpc>
                        <a:spcBef>
                          <a:spcPct val="0"/>
                        </a:spcBef>
                        <a:spcAft>
                          <a:spcPct val="0"/>
                        </a:spcAft>
                        <a:buClrTx/>
                        <a:buSzTx/>
                        <a:buFontTx/>
                        <a:buNone/>
                        <a:tabLst/>
                      </a:pPr>
                      <a:r>
                        <a:rPr kumimoji="0" lang="en-GB" altLang="en-US" sz="1800" b="1" i="0" u="none" strike="noStrike" cap="none" normalizeH="0" baseline="0" dirty="0">
                          <a:ln>
                            <a:noFill/>
                          </a:ln>
                          <a:solidFill>
                            <a:srgbClr val="FFFFFF"/>
                          </a:solidFill>
                          <a:effectLst/>
                          <a:latin typeface="Calibri" panose="020F0502020204030204" pitchFamily="34" charset="0"/>
                          <a:cs typeface="Calibri" panose="020F0502020204030204" pitchFamily="34" charset="0"/>
                        </a:rPr>
                        <a:t>Jo</a:t>
                      </a:r>
                    </a:p>
                  </a:txBody>
                  <a:tcPr marL="68582" marR="6858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 xmlns:a16="http://schemas.microsoft.com/office/drawing/2014/main" val="10006"/>
                  </a:ext>
                </a:extLst>
              </a:tr>
              <a:tr h="307883">
                <a:tc>
                  <a:txBody>
                    <a:bodyPr/>
                    <a:lstStyle>
                      <a:lvl1pPr>
                        <a:spcBef>
                          <a:spcPct val="20000"/>
                        </a:spcBef>
                        <a:buClr>
                          <a:srgbClr val="000099"/>
                        </a:buClr>
                        <a:defRPr sz="3200">
                          <a:solidFill>
                            <a:schemeClr val="tx1"/>
                          </a:solidFill>
                          <a:latin typeface="Arial Narrow" panose="020B0606020202030204" pitchFamily="34" charset="0"/>
                        </a:defRPr>
                      </a:lvl1pPr>
                      <a:lvl2pPr marL="742950" indent="-285750">
                        <a:spcBef>
                          <a:spcPct val="20000"/>
                        </a:spcBef>
                        <a:buClr>
                          <a:srgbClr val="000099"/>
                        </a:buClr>
                        <a:buFont typeface="CommonBullets" pitchFamily="34" charset="2"/>
                        <a:defRPr sz="2800">
                          <a:solidFill>
                            <a:schemeClr val="tx1"/>
                          </a:solidFill>
                          <a:latin typeface="Arial Narrow" panose="020B0606020202030204" pitchFamily="34" charset="0"/>
                        </a:defRPr>
                      </a:lvl2pPr>
                      <a:lvl3pPr marL="1143000" indent="-228600">
                        <a:spcBef>
                          <a:spcPct val="20000"/>
                        </a:spcBef>
                        <a:buClr>
                          <a:srgbClr val="000099"/>
                        </a:buClr>
                        <a:defRPr sz="2800">
                          <a:solidFill>
                            <a:schemeClr val="tx1"/>
                          </a:solidFill>
                          <a:latin typeface="Arial Narrow" panose="020B0606020202030204" pitchFamily="34" charset="0"/>
                        </a:defRPr>
                      </a:lvl3pPr>
                      <a:lvl4pPr marL="1600200" indent="-228600">
                        <a:spcBef>
                          <a:spcPct val="20000"/>
                        </a:spcBef>
                        <a:buClr>
                          <a:srgbClr val="000099"/>
                        </a:buClr>
                        <a:defRPr sz="2800">
                          <a:solidFill>
                            <a:schemeClr val="tx1"/>
                          </a:solidFill>
                          <a:latin typeface="Arial Narrow" panose="020B0606020202030204" pitchFamily="34" charset="0"/>
                        </a:defRPr>
                      </a:lvl4pPr>
                      <a:lvl5pPr marL="2057400" indent="-228600">
                        <a:spcBef>
                          <a:spcPct val="20000"/>
                        </a:spcBef>
                        <a:buClr>
                          <a:srgbClr val="000099"/>
                        </a:buClr>
                        <a:defRPr sz="2800">
                          <a:solidFill>
                            <a:schemeClr val="tx1"/>
                          </a:solidFill>
                          <a:latin typeface="Arial Narrow" panose="020B0606020202030204" pitchFamily="34" charset="0"/>
                        </a:defRPr>
                      </a:lvl5pPr>
                      <a:lvl6pPr marL="2514600" indent="-228600" eaLnBrk="0" fontAlgn="base" hangingPunct="0">
                        <a:spcBef>
                          <a:spcPct val="20000"/>
                        </a:spcBef>
                        <a:spcAft>
                          <a:spcPct val="0"/>
                        </a:spcAft>
                        <a:buClr>
                          <a:srgbClr val="000099"/>
                        </a:buClr>
                        <a:defRPr sz="2800">
                          <a:solidFill>
                            <a:schemeClr val="tx1"/>
                          </a:solidFill>
                          <a:latin typeface="Arial Narrow" panose="020B0606020202030204" pitchFamily="34" charset="0"/>
                        </a:defRPr>
                      </a:lvl6pPr>
                      <a:lvl7pPr marL="2971800" indent="-228600" eaLnBrk="0" fontAlgn="base" hangingPunct="0">
                        <a:spcBef>
                          <a:spcPct val="20000"/>
                        </a:spcBef>
                        <a:spcAft>
                          <a:spcPct val="0"/>
                        </a:spcAft>
                        <a:buClr>
                          <a:srgbClr val="000099"/>
                        </a:buClr>
                        <a:defRPr sz="2800">
                          <a:solidFill>
                            <a:schemeClr val="tx1"/>
                          </a:solidFill>
                          <a:latin typeface="Arial Narrow" panose="020B0606020202030204" pitchFamily="34" charset="0"/>
                        </a:defRPr>
                      </a:lvl7pPr>
                      <a:lvl8pPr marL="3429000" indent="-228600" eaLnBrk="0" fontAlgn="base" hangingPunct="0">
                        <a:spcBef>
                          <a:spcPct val="20000"/>
                        </a:spcBef>
                        <a:spcAft>
                          <a:spcPct val="0"/>
                        </a:spcAft>
                        <a:buClr>
                          <a:srgbClr val="000099"/>
                        </a:buClr>
                        <a:defRPr sz="2800">
                          <a:solidFill>
                            <a:schemeClr val="tx1"/>
                          </a:solidFill>
                          <a:latin typeface="Arial Narrow" panose="020B0606020202030204" pitchFamily="34" charset="0"/>
                        </a:defRPr>
                      </a:lvl8pPr>
                      <a:lvl9pPr marL="3886200" indent="-228600" eaLnBrk="0" fontAlgn="base" hangingPunct="0">
                        <a:spcBef>
                          <a:spcPct val="20000"/>
                        </a:spcBef>
                        <a:spcAft>
                          <a:spcPct val="0"/>
                        </a:spcAft>
                        <a:buClr>
                          <a:srgbClr val="000099"/>
                        </a:buClr>
                        <a:defRPr sz="2800">
                          <a:solidFill>
                            <a:schemeClr val="tx1"/>
                          </a:solidFill>
                          <a:latin typeface="Arial Narrow" panose="020B0606020202030204" pitchFamily="34" charset="0"/>
                        </a:defRPr>
                      </a:lvl9pPr>
                    </a:lstStyle>
                    <a:p>
                      <a:pPr marL="0" marR="0" lvl="0" indent="0" algn="l" defTabSz="914400" rtl="0" eaLnBrk="1" fontAlgn="base" latinLnBrk="0" hangingPunct="1">
                        <a:lnSpc>
                          <a:spcPct val="105000"/>
                        </a:lnSpc>
                        <a:spcBef>
                          <a:spcPct val="0"/>
                        </a:spcBef>
                        <a:spcAft>
                          <a:spcPct val="0"/>
                        </a:spcAft>
                        <a:buClrTx/>
                        <a:buSzTx/>
                        <a:buFontTx/>
                        <a:buNone/>
                        <a:tabLst/>
                      </a:pPr>
                      <a:r>
                        <a:rPr kumimoji="0" lang="en-GB" altLang="en-US" sz="1800" b="1" i="0" u="none" strike="noStrike" cap="none" normalizeH="0" baseline="0" dirty="0">
                          <a:ln>
                            <a:noFill/>
                          </a:ln>
                          <a:solidFill>
                            <a:srgbClr val="FFFFFF"/>
                          </a:solidFill>
                          <a:effectLst/>
                          <a:latin typeface="Calibri" panose="020F0502020204030204" pitchFamily="34" charset="0"/>
                          <a:cs typeface="Calibri" panose="020F0502020204030204" pitchFamily="34" charset="0"/>
                        </a:rPr>
                        <a:t>Voting</a:t>
                      </a:r>
                    </a:p>
                  </a:txBody>
                  <a:tcPr marL="68582" marR="6858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5000"/>
                        </a:lnSpc>
                        <a:spcBef>
                          <a:spcPct val="0"/>
                        </a:spcBef>
                        <a:spcAft>
                          <a:spcPct val="0"/>
                        </a:spcAft>
                        <a:buClrTx/>
                        <a:buSzTx/>
                        <a:buFontTx/>
                        <a:buNone/>
                        <a:tabLst/>
                      </a:pPr>
                      <a:r>
                        <a:rPr kumimoji="0" lang="en-GB" altLang="en-US" sz="1800" b="1" i="0" u="none" strike="noStrike" cap="none" normalizeH="0" baseline="0" dirty="0">
                          <a:ln>
                            <a:noFill/>
                          </a:ln>
                          <a:solidFill>
                            <a:srgbClr val="FFFFFF"/>
                          </a:solidFill>
                          <a:effectLst/>
                          <a:latin typeface="Calibri" panose="020F0502020204030204" pitchFamily="34" charset="0"/>
                          <a:cs typeface="Calibri" panose="020F0502020204030204" pitchFamily="34" charset="0"/>
                        </a:rPr>
                        <a:t>All</a:t>
                      </a:r>
                    </a:p>
                  </a:txBody>
                  <a:tcPr marL="68582" marR="6858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 xmlns:a16="http://schemas.microsoft.com/office/drawing/2014/main" val="10007"/>
                  </a:ext>
                </a:extLst>
              </a:tr>
              <a:tr h="328473">
                <a:tc>
                  <a:txBody>
                    <a:bodyPr/>
                    <a:lstStyle>
                      <a:lvl1pPr>
                        <a:spcBef>
                          <a:spcPct val="20000"/>
                        </a:spcBef>
                        <a:buClr>
                          <a:srgbClr val="000099"/>
                        </a:buClr>
                        <a:defRPr sz="3200">
                          <a:solidFill>
                            <a:schemeClr val="tx1"/>
                          </a:solidFill>
                          <a:latin typeface="Arial Narrow" panose="020B0606020202030204" pitchFamily="34" charset="0"/>
                        </a:defRPr>
                      </a:lvl1pPr>
                      <a:lvl2pPr marL="742950" indent="-285750">
                        <a:spcBef>
                          <a:spcPct val="20000"/>
                        </a:spcBef>
                        <a:buClr>
                          <a:srgbClr val="000099"/>
                        </a:buClr>
                        <a:buFont typeface="CommonBullets" pitchFamily="34" charset="2"/>
                        <a:defRPr sz="2800">
                          <a:solidFill>
                            <a:schemeClr val="tx1"/>
                          </a:solidFill>
                          <a:latin typeface="Arial Narrow" panose="020B0606020202030204" pitchFamily="34" charset="0"/>
                        </a:defRPr>
                      </a:lvl2pPr>
                      <a:lvl3pPr marL="1143000" indent="-228600">
                        <a:spcBef>
                          <a:spcPct val="20000"/>
                        </a:spcBef>
                        <a:buClr>
                          <a:srgbClr val="000099"/>
                        </a:buClr>
                        <a:defRPr sz="2800">
                          <a:solidFill>
                            <a:schemeClr val="tx1"/>
                          </a:solidFill>
                          <a:latin typeface="Arial Narrow" panose="020B0606020202030204" pitchFamily="34" charset="0"/>
                        </a:defRPr>
                      </a:lvl3pPr>
                      <a:lvl4pPr marL="1600200" indent="-228600">
                        <a:spcBef>
                          <a:spcPct val="20000"/>
                        </a:spcBef>
                        <a:buClr>
                          <a:srgbClr val="000099"/>
                        </a:buClr>
                        <a:defRPr sz="2800">
                          <a:solidFill>
                            <a:schemeClr val="tx1"/>
                          </a:solidFill>
                          <a:latin typeface="Arial Narrow" panose="020B0606020202030204" pitchFamily="34" charset="0"/>
                        </a:defRPr>
                      </a:lvl4pPr>
                      <a:lvl5pPr marL="2057400" indent="-228600">
                        <a:spcBef>
                          <a:spcPct val="20000"/>
                        </a:spcBef>
                        <a:buClr>
                          <a:srgbClr val="000099"/>
                        </a:buClr>
                        <a:defRPr sz="2800">
                          <a:solidFill>
                            <a:schemeClr val="tx1"/>
                          </a:solidFill>
                          <a:latin typeface="Arial Narrow" panose="020B0606020202030204" pitchFamily="34" charset="0"/>
                        </a:defRPr>
                      </a:lvl5pPr>
                      <a:lvl6pPr marL="2514600" indent="-228600" eaLnBrk="0" fontAlgn="base" hangingPunct="0">
                        <a:spcBef>
                          <a:spcPct val="20000"/>
                        </a:spcBef>
                        <a:spcAft>
                          <a:spcPct val="0"/>
                        </a:spcAft>
                        <a:buClr>
                          <a:srgbClr val="000099"/>
                        </a:buClr>
                        <a:defRPr sz="2800">
                          <a:solidFill>
                            <a:schemeClr val="tx1"/>
                          </a:solidFill>
                          <a:latin typeface="Arial Narrow" panose="020B0606020202030204" pitchFamily="34" charset="0"/>
                        </a:defRPr>
                      </a:lvl6pPr>
                      <a:lvl7pPr marL="2971800" indent="-228600" eaLnBrk="0" fontAlgn="base" hangingPunct="0">
                        <a:spcBef>
                          <a:spcPct val="20000"/>
                        </a:spcBef>
                        <a:spcAft>
                          <a:spcPct val="0"/>
                        </a:spcAft>
                        <a:buClr>
                          <a:srgbClr val="000099"/>
                        </a:buClr>
                        <a:defRPr sz="2800">
                          <a:solidFill>
                            <a:schemeClr val="tx1"/>
                          </a:solidFill>
                          <a:latin typeface="Arial Narrow" panose="020B0606020202030204" pitchFamily="34" charset="0"/>
                        </a:defRPr>
                      </a:lvl7pPr>
                      <a:lvl8pPr marL="3429000" indent="-228600" eaLnBrk="0" fontAlgn="base" hangingPunct="0">
                        <a:spcBef>
                          <a:spcPct val="20000"/>
                        </a:spcBef>
                        <a:spcAft>
                          <a:spcPct val="0"/>
                        </a:spcAft>
                        <a:buClr>
                          <a:srgbClr val="000099"/>
                        </a:buClr>
                        <a:defRPr sz="2800">
                          <a:solidFill>
                            <a:schemeClr val="tx1"/>
                          </a:solidFill>
                          <a:latin typeface="Arial Narrow" panose="020B0606020202030204" pitchFamily="34" charset="0"/>
                        </a:defRPr>
                      </a:lvl8pPr>
                      <a:lvl9pPr marL="3886200" indent="-228600" eaLnBrk="0" fontAlgn="base" hangingPunct="0">
                        <a:spcBef>
                          <a:spcPct val="20000"/>
                        </a:spcBef>
                        <a:spcAft>
                          <a:spcPct val="0"/>
                        </a:spcAft>
                        <a:buClr>
                          <a:srgbClr val="000099"/>
                        </a:buClr>
                        <a:defRPr sz="2800">
                          <a:solidFill>
                            <a:schemeClr val="tx1"/>
                          </a:solidFill>
                          <a:latin typeface="Arial Narrow" panose="020B0606020202030204" pitchFamily="34" charset="0"/>
                        </a:defRPr>
                      </a:lvl9pPr>
                    </a:lstStyle>
                    <a:p>
                      <a:pPr marL="0" marR="0" lvl="0" indent="0" algn="l" defTabSz="914400" rtl="0" eaLnBrk="1" fontAlgn="base" latinLnBrk="0" hangingPunct="1">
                        <a:lnSpc>
                          <a:spcPct val="105000"/>
                        </a:lnSpc>
                        <a:spcBef>
                          <a:spcPct val="0"/>
                        </a:spcBef>
                        <a:spcAft>
                          <a:spcPct val="0"/>
                        </a:spcAft>
                        <a:buClrTx/>
                        <a:buSzTx/>
                        <a:buFontTx/>
                        <a:buNone/>
                        <a:tabLst/>
                      </a:pPr>
                      <a:r>
                        <a:rPr kumimoji="0" lang="en-GB" altLang="en-US" sz="1800" b="1" i="0" u="none" strike="noStrike" cap="none" normalizeH="0" baseline="0" dirty="0">
                          <a:ln>
                            <a:noFill/>
                          </a:ln>
                          <a:solidFill>
                            <a:srgbClr val="FFFFFF"/>
                          </a:solidFill>
                          <a:effectLst/>
                          <a:latin typeface="Calibri" panose="020F0502020204030204" pitchFamily="34" charset="0"/>
                          <a:cs typeface="Calibri" panose="020F0502020204030204" pitchFamily="34" charset="0"/>
                        </a:rPr>
                        <a:t>Close </a:t>
                      </a:r>
                    </a:p>
                  </a:txBody>
                  <a:tcPr marL="68582" marR="6858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5000"/>
                        </a:lnSpc>
                        <a:spcBef>
                          <a:spcPct val="0"/>
                        </a:spcBef>
                        <a:spcAft>
                          <a:spcPct val="0"/>
                        </a:spcAft>
                        <a:buClrTx/>
                        <a:buSzTx/>
                        <a:buFontTx/>
                        <a:buNone/>
                        <a:tabLst/>
                      </a:pPr>
                      <a:r>
                        <a:rPr kumimoji="0" lang="en-GB" altLang="en-US" sz="1800" b="1" i="0" u="none" strike="noStrike" cap="none" normalizeH="0" baseline="0" dirty="0">
                          <a:ln>
                            <a:noFill/>
                          </a:ln>
                          <a:solidFill>
                            <a:srgbClr val="FFFFFF"/>
                          </a:solidFill>
                          <a:effectLst/>
                          <a:latin typeface="Calibri" panose="020F0502020204030204" pitchFamily="34" charset="0"/>
                          <a:cs typeface="Calibri" panose="020F0502020204030204" pitchFamily="34" charset="0"/>
                        </a:rPr>
                        <a:t>Paul</a:t>
                      </a:r>
                    </a:p>
                  </a:txBody>
                  <a:tcPr marL="68582" marR="6858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 xmlns:a16="http://schemas.microsoft.com/office/drawing/2014/main" val="10008"/>
                  </a:ext>
                </a:extLst>
              </a:tr>
            </a:tbl>
          </a:graphicData>
        </a:graphic>
      </p:graphicFrame>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 xmlns:a16="http://schemas.microsoft.com/office/drawing/2014/main" id="{D8973402-45FF-4FC0-B08F-DF8EFD0FBC62}"/>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23555" name="Rectangle 6">
            <a:extLst>
              <a:ext uri="{FF2B5EF4-FFF2-40B4-BE49-F238E27FC236}">
                <a16:creationId xmlns="" xmlns:a16="http://schemas.microsoft.com/office/drawing/2014/main" id="{F23CF395-DB90-45B5-BED9-98C00B6416BB}"/>
              </a:ext>
            </a:extLst>
          </p:cNvPr>
          <p:cNvSpPr>
            <a:spLocks noChangeArrowheads="1"/>
          </p:cNvSpPr>
          <p:nvPr/>
        </p:nvSpPr>
        <p:spPr bwMode="auto">
          <a:xfrm>
            <a:off x="2859088" y="1555750"/>
            <a:ext cx="6048375" cy="1446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rgbClr val="000099"/>
              </a:buClr>
              <a:buChar char="•"/>
              <a:defRPr sz="3600">
                <a:solidFill>
                  <a:schemeClr val="tx1"/>
                </a:solidFill>
                <a:latin typeface="Arial Narrow" panose="020B0606020202030204" pitchFamily="34" charset="0"/>
              </a:defRPr>
            </a:lvl1pPr>
            <a:lvl2pPr marL="742950" indent="-285750">
              <a:spcBef>
                <a:spcPct val="20000"/>
              </a:spcBef>
              <a:buClr>
                <a:srgbClr val="000099"/>
              </a:buClr>
              <a:buFont typeface="CommonBullets"/>
              <a:buChar char="&gt;"/>
              <a:defRPr sz="3200">
                <a:solidFill>
                  <a:schemeClr val="tx1"/>
                </a:solidFill>
                <a:latin typeface="Arial Narrow" panose="020B0606020202030204" pitchFamily="34" charset="0"/>
              </a:defRPr>
            </a:lvl2pPr>
            <a:lvl3pPr marL="1143000" indent="-228600">
              <a:spcBef>
                <a:spcPct val="20000"/>
              </a:spcBef>
              <a:buClr>
                <a:srgbClr val="000099"/>
              </a:buClr>
              <a:buChar char="•"/>
              <a:defRPr sz="3200">
                <a:solidFill>
                  <a:schemeClr val="tx1"/>
                </a:solidFill>
                <a:latin typeface="Arial Narrow" panose="020B0606020202030204" pitchFamily="34" charset="0"/>
              </a:defRPr>
            </a:lvl3pPr>
            <a:lvl4pPr marL="1600200" indent="-228600">
              <a:spcBef>
                <a:spcPct val="20000"/>
              </a:spcBef>
              <a:buClr>
                <a:srgbClr val="000099"/>
              </a:buClr>
              <a:buChar char="–"/>
              <a:defRPr sz="3200">
                <a:solidFill>
                  <a:schemeClr val="tx1"/>
                </a:solidFill>
                <a:latin typeface="Arial Narrow" panose="020B0606020202030204" pitchFamily="34" charset="0"/>
              </a:defRPr>
            </a:lvl4pPr>
            <a:lvl5pPr marL="2057400" indent="-228600">
              <a:spcBef>
                <a:spcPct val="20000"/>
              </a:spcBef>
              <a:buClr>
                <a:srgbClr val="000099"/>
              </a:buClr>
              <a:buChar char="»"/>
              <a:defRPr sz="3200">
                <a:solidFill>
                  <a:schemeClr val="tx1"/>
                </a:solidFill>
                <a:latin typeface="Arial Narrow" panose="020B0606020202030204" pitchFamily="34" charset="0"/>
              </a:defRPr>
            </a:lvl5pPr>
            <a:lvl6pPr marL="25146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6pPr>
            <a:lvl7pPr marL="29718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7pPr>
            <a:lvl8pPr marL="34290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8pPr>
            <a:lvl9pPr marL="38862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9pPr>
          </a:lstStyle>
          <a:p>
            <a:pPr>
              <a:spcBef>
                <a:spcPct val="0"/>
              </a:spcBef>
              <a:buClrTx/>
              <a:buFontTx/>
              <a:buNone/>
            </a:pPr>
            <a:r>
              <a:rPr lang="en-GB" altLang="en-US" sz="1600" u="sng" dirty="0">
                <a:solidFill>
                  <a:srgbClr val="000000"/>
                </a:solidFill>
                <a:latin typeface="Calibri" panose="020F0502020204030204" pitchFamily="34" charset="0"/>
                <a:cs typeface="Calibri" panose="020F0502020204030204" pitchFamily="34" charset="0"/>
              </a:rPr>
              <a:t>Learner Activity Log changes added to learner and assessor To Do list</a:t>
            </a:r>
          </a:p>
          <a:p>
            <a:pPr>
              <a:spcBef>
                <a:spcPct val="0"/>
              </a:spcBef>
              <a:buClrTx/>
              <a:buFontTx/>
              <a:buNone/>
            </a:pPr>
            <a:endParaRPr lang="en-GB" altLang="en-US" sz="1600" dirty="0">
              <a:latin typeface="Calibri" panose="020F0502020204030204" pitchFamily="34" charset="0"/>
              <a:cs typeface="Calibri" panose="020F0502020204030204" pitchFamily="34" charset="0"/>
            </a:endParaRPr>
          </a:p>
          <a:p>
            <a:pPr>
              <a:spcBef>
                <a:spcPct val="0"/>
              </a:spcBef>
              <a:buClrTx/>
              <a:buFontTx/>
              <a:buNone/>
            </a:pPr>
            <a:r>
              <a:rPr lang="en-GB" altLang="en-US" sz="1600" dirty="0">
                <a:solidFill>
                  <a:srgbClr val="000000"/>
                </a:solidFill>
                <a:latin typeface="Calibri" panose="020F0502020204030204" pitchFamily="34" charset="0"/>
                <a:cs typeface="Calibri" panose="020F0502020204030204" pitchFamily="34" charset="0"/>
              </a:rPr>
              <a:t>We have added a notification for learners and assessors where another user has added or altered an item in the Learner Activity Log.</a:t>
            </a:r>
            <a:endParaRPr lang="en-GB" altLang="en-US" sz="1600" dirty="0">
              <a:latin typeface="Calibri" panose="020F0502020204030204" pitchFamily="34" charset="0"/>
              <a:cs typeface="Calibri" panose="020F0502020204030204" pitchFamily="34" charset="0"/>
            </a:endParaRPr>
          </a:p>
          <a:p>
            <a:pPr>
              <a:spcBef>
                <a:spcPct val="0"/>
              </a:spcBef>
              <a:buClrTx/>
              <a:buFontTx/>
              <a:buNone/>
            </a:pPr>
            <a:endParaRPr lang="en-GB" altLang="en-US" sz="2400" dirty="0">
              <a:latin typeface="Arial" panose="020B0604020202020204" pitchFamily="34" charset="0"/>
            </a:endParaRPr>
          </a:p>
        </p:txBody>
      </p:sp>
      <p:sp>
        <p:nvSpPr>
          <p:cNvPr id="23556" name="Rectangle 7">
            <a:extLst>
              <a:ext uri="{FF2B5EF4-FFF2-40B4-BE49-F238E27FC236}">
                <a16:creationId xmlns="" xmlns:a16="http://schemas.microsoft.com/office/drawing/2014/main" id="{79C81696-2798-4A72-8D40-FDE73671BC91}"/>
              </a:ext>
            </a:extLst>
          </p:cNvPr>
          <p:cNvSpPr>
            <a:spLocks noChangeArrowheads="1"/>
          </p:cNvSpPr>
          <p:nvPr/>
        </p:nvSpPr>
        <p:spPr bwMode="auto">
          <a:xfrm>
            <a:off x="0" y="426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rgbClr val="000099"/>
              </a:buClr>
              <a:buChar char="•"/>
              <a:defRPr sz="3600">
                <a:solidFill>
                  <a:schemeClr val="tx1"/>
                </a:solidFill>
                <a:latin typeface="Arial Narrow" panose="020B0606020202030204" pitchFamily="34" charset="0"/>
              </a:defRPr>
            </a:lvl1pPr>
            <a:lvl2pPr marL="742950" indent="-285750">
              <a:spcBef>
                <a:spcPct val="20000"/>
              </a:spcBef>
              <a:buClr>
                <a:srgbClr val="000099"/>
              </a:buClr>
              <a:buFont typeface="CommonBullets"/>
              <a:buChar char="&gt;"/>
              <a:defRPr sz="3200">
                <a:solidFill>
                  <a:schemeClr val="tx1"/>
                </a:solidFill>
                <a:latin typeface="Arial Narrow" panose="020B0606020202030204" pitchFamily="34" charset="0"/>
              </a:defRPr>
            </a:lvl2pPr>
            <a:lvl3pPr marL="1143000" indent="-228600">
              <a:spcBef>
                <a:spcPct val="20000"/>
              </a:spcBef>
              <a:buClr>
                <a:srgbClr val="000099"/>
              </a:buClr>
              <a:buChar char="•"/>
              <a:defRPr sz="3200">
                <a:solidFill>
                  <a:schemeClr val="tx1"/>
                </a:solidFill>
                <a:latin typeface="Arial Narrow" panose="020B0606020202030204" pitchFamily="34" charset="0"/>
              </a:defRPr>
            </a:lvl3pPr>
            <a:lvl4pPr marL="1600200" indent="-228600">
              <a:spcBef>
                <a:spcPct val="20000"/>
              </a:spcBef>
              <a:buClr>
                <a:srgbClr val="000099"/>
              </a:buClr>
              <a:buChar char="–"/>
              <a:defRPr sz="3200">
                <a:solidFill>
                  <a:schemeClr val="tx1"/>
                </a:solidFill>
                <a:latin typeface="Arial Narrow" panose="020B0606020202030204" pitchFamily="34" charset="0"/>
              </a:defRPr>
            </a:lvl4pPr>
            <a:lvl5pPr marL="2057400" indent="-228600">
              <a:spcBef>
                <a:spcPct val="20000"/>
              </a:spcBef>
              <a:buClr>
                <a:srgbClr val="000099"/>
              </a:buClr>
              <a:buChar char="»"/>
              <a:defRPr sz="3200">
                <a:solidFill>
                  <a:schemeClr val="tx1"/>
                </a:solidFill>
                <a:latin typeface="Arial Narrow" panose="020B0606020202030204" pitchFamily="34" charset="0"/>
              </a:defRPr>
            </a:lvl5pPr>
            <a:lvl6pPr marL="25146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6pPr>
            <a:lvl7pPr marL="29718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7pPr>
            <a:lvl8pPr marL="34290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8pPr>
            <a:lvl9pPr marL="38862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9pPr>
          </a:lstStyle>
          <a:p>
            <a:pPr>
              <a:spcBef>
                <a:spcPct val="0"/>
              </a:spcBef>
              <a:buClrTx/>
              <a:buFontTx/>
              <a:buNone/>
            </a:pPr>
            <a:endParaRPr lang="en-US" altLang="en-US" sz="2400" dirty="0">
              <a:latin typeface="Arial" panose="020B0604020202020204" pitchFamily="34" charset="0"/>
            </a:endParaRPr>
          </a:p>
        </p:txBody>
      </p:sp>
      <p:sp>
        <p:nvSpPr>
          <p:cNvPr id="23557" name="TextBox 1">
            <a:extLst>
              <a:ext uri="{FF2B5EF4-FFF2-40B4-BE49-F238E27FC236}">
                <a16:creationId xmlns="" xmlns:a16="http://schemas.microsoft.com/office/drawing/2014/main" id="{449288F7-C963-4081-B739-A0CE4738373B}"/>
              </a:ext>
            </a:extLst>
          </p:cNvPr>
          <p:cNvSpPr txBox="1">
            <a:spLocks noChangeArrowheads="1"/>
          </p:cNvSpPr>
          <p:nvPr/>
        </p:nvSpPr>
        <p:spPr bwMode="auto">
          <a:xfrm>
            <a:off x="4984750" y="777875"/>
            <a:ext cx="10318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0099"/>
              </a:buClr>
              <a:buChar char="•"/>
              <a:defRPr sz="3600">
                <a:solidFill>
                  <a:schemeClr val="tx1"/>
                </a:solidFill>
                <a:latin typeface="Arial Narrow" panose="020B0606020202030204" pitchFamily="34" charset="0"/>
              </a:defRPr>
            </a:lvl1pPr>
            <a:lvl2pPr marL="742950" indent="-285750">
              <a:spcBef>
                <a:spcPct val="20000"/>
              </a:spcBef>
              <a:buClr>
                <a:srgbClr val="000099"/>
              </a:buClr>
              <a:buFont typeface="CommonBullets"/>
              <a:buChar char="&gt;"/>
              <a:defRPr sz="3200">
                <a:solidFill>
                  <a:schemeClr val="tx1"/>
                </a:solidFill>
                <a:latin typeface="Arial Narrow" panose="020B0606020202030204" pitchFamily="34" charset="0"/>
              </a:defRPr>
            </a:lvl2pPr>
            <a:lvl3pPr marL="1143000" indent="-228600">
              <a:spcBef>
                <a:spcPct val="20000"/>
              </a:spcBef>
              <a:buClr>
                <a:srgbClr val="000099"/>
              </a:buClr>
              <a:buChar char="•"/>
              <a:defRPr sz="3200">
                <a:solidFill>
                  <a:schemeClr val="tx1"/>
                </a:solidFill>
                <a:latin typeface="Arial Narrow" panose="020B0606020202030204" pitchFamily="34" charset="0"/>
              </a:defRPr>
            </a:lvl3pPr>
            <a:lvl4pPr marL="1600200" indent="-228600">
              <a:spcBef>
                <a:spcPct val="20000"/>
              </a:spcBef>
              <a:buClr>
                <a:srgbClr val="000099"/>
              </a:buClr>
              <a:buChar char="–"/>
              <a:defRPr sz="3200">
                <a:solidFill>
                  <a:schemeClr val="tx1"/>
                </a:solidFill>
                <a:latin typeface="Arial Narrow" panose="020B0606020202030204" pitchFamily="34" charset="0"/>
              </a:defRPr>
            </a:lvl4pPr>
            <a:lvl5pPr marL="2057400" indent="-228600">
              <a:spcBef>
                <a:spcPct val="20000"/>
              </a:spcBef>
              <a:buClr>
                <a:srgbClr val="000099"/>
              </a:buClr>
              <a:buChar char="»"/>
              <a:defRPr sz="3200">
                <a:solidFill>
                  <a:schemeClr val="tx1"/>
                </a:solidFill>
                <a:latin typeface="Arial Narrow" panose="020B0606020202030204" pitchFamily="34" charset="0"/>
              </a:defRPr>
            </a:lvl5pPr>
            <a:lvl6pPr marL="25146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6pPr>
            <a:lvl7pPr marL="29718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7pPr>
            <a:lvl8pPr marL="34290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8pPr>
            <a:lvl9pPr marL="38862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9pPr>
          </a:lstStyle>
          <a:p>
            <a:pPr>
              <a:spcBef>
                <a:spcPct val="0"/>
              </a:spcBef>
              <a:buClrTx/>
              <a:buFontTx/>
              <a:buNone/>
            </a:pPr>
            <a:r>
              <a:rPr lang="en-GB" altLang="en-US" sz="2400" dirty="0">
                <a:latin typeface="Arial" panose="020B0604020202020204" pitchFamily="34" charset="0"/>
              </a:rPr>
              <a:t>To Do</a:t>
            </a:r>
          </a:p>
        </p:txBody>
      </p:sp>
      <p:pic>
        <p:nvPicPr>
          <p:cNvPr id="23558" name="Picture 1">
            <a:extLst>
              <a:ext uri="{FF2B5EF4-FFF2-40B4-BE49-F238E27FC236}">
                <a16:creationId xmlns="" xmlns:a16="http://schemas.microsoft.com/office/drawing/2014/main" id="{2DB8D20B-E2C7-49C8-AF13-302DAC2FF59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20950" y="3124200"/>
            <a:ext cx="6445250" cy="166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Box 1">
            <a:extLst>
              <a:ext uri="{FF2B5EF4-FFF2-40B4-BE49-F238E27FC236}">
                <a16:creationId xmlns="" xmlns:a16="http://schemas.microsoft.com/office/drawing/2014/main" id="{8DD8264B-2A0B-4D67-BD3F-0618EF2EDE37}"/>
              </a:ext>
            </a:extLst>
          </p:cNvPr>
          <p:cNvSpPr txBox="1">
            <a:spLocks noChangeArrowheads="1"/>
          </p:cNvSpPr>
          <p:nvPr/>
        </p:nvSpPr>
        <p:spPr bwMode="auto">
          <a:xfrm>
            <a:off x="2987675" y="754063"/>
            <a:ext cx="56165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0099"/>
              </a:buClr>
              <a:buChar char="•"/>
              <a:defRPr sz="3600">
                <a:solidFill>
                  <a:schemeClr val="tx1"/>
                </a:solidFill>
                <a:latin typeface="Arial Narrow" panose="020B0606020202030204" pitchFamily="34" charset="0"/>
              </a:defRPr>
            </a:lvl1pPr>
            <a:lvl2pPr marL="742950" indent="-285750">
              <a:spcBef>
                <a:spcPct val="20000"/>
              </a:spcBef>
              <a:buClr>
                <a:srgbClr val="000099"/>
              </a:buClr>
              <a:buFont typeface="CommonBullets"/>
              <a:buChar char="&gt;"/>
              <a:defRPr sz="3200">
                <a:solidFill>
                  <a:schemeClr val="tx1"/>
                </a:solidFill>
                <a:latin typeface="Arial Narrow" panose="020B0606020202030204" pitchFamily="34" charset="0"/>
              </a:defRPr>
            </a:lvl2pPr>
            <a:lvl3pPr marL="1143000" indent="-228600">
              <a:spcBef>
                <a:spcPct val="20000"/>
              </a:spcBef>
              <a:buClr>
                <a:srgbClr val="000099"/>
              </a:buClr>
              <a:buChar char="•"/>
              <a:defRPr sz="3200">
                <a:solidFill>
                  <a:schemeClr val="tx1"/>
                </a:solidFill>
                <a:latin typeface="Arial Narrow" panose="020B0606020202030204" pitchFamily="34" charset="0"/>
              </a:defRPr>
            </a:lvl3pPr>
            <a:lvl4pPr marL="1600200" indent="-228600">
              <a:spcBef>
                <a:spcPct val="20000"/>
              </a:spcBef>
              <a:buClr>
                <a:srgbClr val="000099"/>
              </a:buClr>
              <a:buChar char="–"/>
              <a:defRPr sz="3200">
                <a:solidFill>
                  <a:schemeClr val="tx1"/>
                </a:solidFill>
                <a:latin typeface="Arial Narrow" panose="020B0606020202030204" pitchFamily="34" charset="0"/>
              </a:defRPr>
            </a:lvl4pPr>
            <a:lvl5pPr marL="2057400" indent="-228600">
              <a:spcBef>
                <a:spcPct val="20000"/>
              </a:spcBef>
              <a:buClr>
                <a:srgbClr val="000099"/>
              </a:buClr>
              <a:buChar char="»"/>
              <a:defRPr sz="3200">
                <a:solidFill>
                  <a:schemeClr val="tx1"/>
                </a:solidFill>
                <a:latin typeface="Arial Narrow" panose="020B0606020202030204" pitchFamily="34" charset="0"/>
              </a:defRPr>
            </a:lvl5pPr>
            <a:lvl6pPr marL="25146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6pPr>
            <a:lvl7pPr marL="29718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7pPr>
            <a:lvl8pPr marL="34290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8pPr>
            <a:lvl9pPr marL="38862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9pPr>
          </a:lstStyle>
          <a:p>
            <a:pPr algn="ctr">
              <a:buClr>
                <a:srgbClr val="003399"/>
              </a:buClr>
              <a:buSzPct val="125000"/>
              <a:buFontTx/>
              <a:buNone/>
            </a:pPr>
            <a:endParaRPr lang="en-GB" altLang="en-US" dirty="0">
              <a:latin typeface="Calibri" panose="020F0502020204030204" pitchFamily="34" charset="0"/>
              <a:ea typeface="Microsoft YaHei UI" panose="020B0503020204020204" pitchFamily="34" charset="-122"/>
              <a:cs typeface="Calibri" panose="020F0502020204030204" pitchFamily="34" charset="0"/>
            </a:endParaRPr>
          </a:p>
          <a:p>
            <a:pPr algn="ctr">
              <a:buClr>
                <a:srgbClr val="003399"/>
              </a:buClr>
              <a:buSzPct val="125000"/>
              <a:buFontTx/>
              <a:buNone/>
            </a:pPr>
            <a:endParaRPr lang="en-GB" altLang="en-US" dirty="0">
              <a:latin typeface="Comic Sans MS" panose="030F0702030302020204" pitchFamily="66" charset="0"/>
              <a:ea typeface="Microsoft YaHei UI" panose="020B0503020204020204" pitchFamily="34" charset="-122"/>
              <a:cs typeface="Calibri" panose="020F0502020204030204" pitchFamily="34" charset="0"/>
            </a:endParaRPr>
          </a:p>
        </p:txBody>
      </p:sp>
      <p:sp>
        <p:nvSpPr>
          <p:cNvPr id="24579" name="Rectangle 2">
            <a:extLst>
              <a:ext uri="{FF2B5EF4-FFF2-40B4-BE49-F238E27FC236}">
                <a16:creationId xmlns="" xmlns:a16="http://schemas.microsoft.com/office/drawing/2014/main" id="{6B94424E-B167-4481-80FF-7FDFA61456C9}"/>
              </a:ext>
            </a:extLst>
          </p:cNvPr>
          <p:cNvSpPr>
            <a:spLocks noGrp="1" noChangeArrowheads="1"/>
          </p:cNvSpPr>
          <p:nvPr>
            <p:ph type="title"/>
          </p:nvPr>
        </p:nvSpPr>
        <p:spPr>
          <a:xfrm>
            <a:off x="2895600" y="5967413"/>
            <a:ext cx="6248400" cy="990600"/>
          </a:xfrm>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pic>
        <p:nvPicPr>
          <p:cNvPr id="24580" name="Picture 23">
            <a:extLst>
              <a:ext uri="{FF2B5EF4-FFF2-40B4-BE49-F238E27FC236}">
                <a16:creationId xmlns="" xmlns:a16="http://schemas.microsoft.com/office/drawing/2014/main" id="{1EB406FC-9912-4A90-A5F9-FBAA3D03F8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256" t="23563" r="510"/>
          <a:stretch>
            <a:fillRect/>
          </a:stretch>
        </p:blipFill>
        <p:spPr bwMode="auto">
          <a:xfrm>
            <a:off x="2700338" y="1773238"/>
            <a:ext cx="5632450" cy="275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24">
            <a:extLst>
              <a:ext uri="{FF2B5EF4-FFF2-40B4-BE49-F238E27FC236}">
                <a16:creationId xmlns="" xmlns:a16="http://schemas.microsoft.com/office/drawing/2014/main" id="{06B2B045-E155-44EA-B5D0-D7667854EA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7788" y="5245100"/>
            <a:ext cx="573405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2" name="Rectangle 6">
            <a:extLst>
              <a:ext uri="{FF2B5EF4-FFF2-40B4-BE49-F238E27FC236}">
                <a16:creationId xmlns="" xmlns:a16="http://schemas.microsoft.com/office/drawing/2014/main" id="{46AE750B-8331-42B9-ACBD-72E3B308CCB2}"/>
              </a:ext>
            </a:extLst>
          </p:cNvPr>
          <p:cNvSpPr>
            <a:spLocks noChangeArrowheads="1"/>
          </p:cNvSpPr>
          <p:nvPr/>
        </p:nvSpPr>
        <p:spPr bwMode="auto">
          <a:xfrm>
            <a:off x="4629150" y="8591550"/>
            <a:ext cx="1476375" cy="457200"/>
          </a:xfrm>
          <a:prstGeom prst="rect">
            <a:avLst/>
          </a:prstGeom>
          <a:noFill/>
          <a:ln w="1905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spcBef>
                <a:spcPct val="20000"/>
              </a:spcBef>
              <a:buClr>
                <a:srgbClr val="000099"/>
              </a:buClr>
              <a:buChar char="•"/>
              <a:defRPr sz="3600">
                <a:solidFill>
                  <a:schemeClr val="tx1"/>
                </a:solidFill>
                <a:latin typeface="Arial Narrow" panose="020B0606020202030204" pitchFamily="34" charset="0"/>
              </a:defRPr>
            </a:lvl1pPr>
            <a:lvl2pPr marL="742950" indent="-285750">
              <a:spcBef>
                <a:spcPct val="20000"/>
              </a:spcBef>
              <a:buClr>
                <a:srgbClr val="000099"/>
              </a:buClr>
              <a:buFont typeface="CommonBullets"/>
              <a:buChar char="&gt;"/>
              <a:defRPr sz="3200">
                <a:solidFill>
                  <a:schemeClr val="tx1"/>
                </a:solidFill>
                <a:latin typeface="Arial Narrow" panose="020B0606020202030204" pitchFamily="34" charset="0"/>
              </a:defRPr>
            </a:lvl2pPr>
            <a:lvl3pPr marL="1143000" indent="-228600">
              <a:spcBef>
                <a:spcPct val="20000"/>
              </a:spcBef>
              <a:buClr>
                <a:srgbClr val="000099"/>
              </a:buClr>
              <a:buChar char="•"/>
              <a:defRPr sz="3200">
                <a:solidFill>
                  <a:schemeClr val="tx1"/>
                </a:solidFill>
                <a:latin typeface="Arial Narrow" panose="020B0606020202030204" pitchFamily="34" charset="0"/>
              </a:defRPr>
            </a:lvl3pPr>
            <a:lvl4pPr marL="1600200" indent="-228600">
              <a:spcBef>
                <a:spcPct val="20000"/>
              </a:spcBef>
              <a:buClr>
                <a:srgbClr val="000099"/>
              </a:buClr>
              <a:buChar char="–"/>
              <a:defRPr sz="3200">
                <a:solidFill>
                  <a:schemeClr val="tx1"/>
                </a:solidFill>
                <a:latin typeface="Arial Narrow" panose="020B0606020202030204" pitchFamily="34" charset="0"/>
              </a:defRPr>
            </a:lvl4pPr>
            <a:lvl5pPr marL="2057400" indent="-228600">
              <a:spcBef>
                <a:spcPct val="20000"/>
              </a:spcBef>
              <a:buClr>
                <a:srgbClr val="000099"/>
              </a:buClr>
              <a:buChar char="»"/>
              <a:defRPr sz="3200">
                <a:solidFill>
                  <a:schemeClr val="tx1"/>
                </a:solidFill>
                <a:latin typeface="Arial Narrow" panose="020B0606020202030204" pitchFamily="34" charset="0"/>
              </a:defRPr>
            </a:lvl5pPr>
            <a:lvl6pPr marL="25146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6pPr>
            <a:lvl7pPr marL="29718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7pPr>
            <a:lvl8pPr marL="34290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8pPr>
            <a:lvl9pPr marL="38862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9pPr>
          </a:lstStyle>
          <a:p>
            <a:pPr>
              <a:spcBef>
                <a:spcPct val="0"/>
              </a:spcBef>
              <a:buClrTx/>
              <a:buFontTx/>
              <a:buNone/>
            </a:pPr>
            <a:endParaRPr lang="en-US" altLang="en-US" sz="2400" dirty="0">
              <a:latin typeface="Arial" panose="020B0604020202020204" pitchFamily="34" charset="0"/>
            </a:endParaRPr>
          </a:p>
        </p:txBody>
      </p:sp>
      <p:sp>
        <p:nvSpPr>
          <p:cNvPr id="24583" name="Rectangle 5">
            <a:extLst>
              <a:ext uri="{FF2B5EF4-FFF2-40B4-BE49-F238E27FC236}">
                <a16:creationId xmlns="" xmlns:a16="http://schemas.microsoft.com/office/drawing/2014/main" id="{635A275C-B7E1-48D9-96D5-D5A9B0BB08D0}"/>
              </a:ext>
            </a:extLst>
          </p:cNvPr>
          <p:cNvSpPr>
            <a:spLocks noChangeArrowheads="1"/>
          </p:cNvSpPr>
          <p:nvPr/>
        </p:nvSpPr>
        <p:spPr bwMode="auto">
          <a:xfrm>
            <a:off x="2617788" y="515938"/>
            <a:ext cx="5976937" cy="1446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rgbClr val="000099"/>
              </a:buClr>
              <a:buChar char="•"/>
              <a:defRPr sz="3600">
                <a:solidFill>
                  <a:schemeClr val="tx1"/>
                </a:solidFill>
                <a:latin typeface="Arial Narrow" panose="020B0606020202030204" pitchFamily="34" charset="0"/>
              </a:defRPr>
            </a:lvl1pPr>
            <a:lvl2pPr marL="742950" indent="-285750">
              <a:spcBef>
                <a:spcPct val="20000"/>
              </a:spcBef>
              <a:buClr>
                <a:srgbClr val="000099"/>
              </a:buClr>
              <a:buFont typeface="CommonBullets"/>
              <a:buChar char="&gt;"/>
              <a:defRPr sz="3200">
                <a:solidFill>
                  <a:schemeClr val="tx1"/>
                </a:solidFill>
                <a:latin typeface="Arial Narrow" panose="020B0606020202030204" pitchFamily="34" charset="0"/>
              </a:defRPr>
            </a:lvl2pPr>
            <a:lvl3pPr marL="1143000" indent="-228600">
              <a:spcBef>
                <a:spcPct val="20000"/>
              </a:spcBef>
              <a:buClr>
                <a:srgbClr val="000099"/>
              </a:buClr>
              <a:buChar char="•"/>
              <a:defRPr sz="3200">
                <a:solidFill>
                  <a:schemeClr val="tx1"/>
                </a:solidFill>
                <a:latin typeface="Arial Narrow" panose="020B0606020202030204" pitchFamily="34" charset="0"/>
              </a:defRPr>
            </a:lvl3pPr>
            <a:lvl4pPr marL="1600200" indent="-228600">
              <a:spcBef>
                <a:spcPct val="20000"/>
              </a:spcBef>
              <a:buClr>
                <a:srgbClr val="000099"/>
              </a:buClr>
              <a:buChar char="–"/>
              <a:defRPr sz="3200">
                <a:solidFill>
                  <a:schemeClr val="tx1"/>
                </a:solidFill>
                <a:latin typeface="Arial Narrow" panose="020B0606020202030204" pitchFamily="34" charset="0"/>
              </a:defRPr>
            </a:lvl4pPr>
            <a:lvl5pPr marL="2057400" indent="-228600">
              <a:spcBef>
                <a:spcPct val="20000"/>
              </a:spcBef>
              <a:buClr>
                <a:srgbClr val="000099"/>
              </a:buClr>
              <a:buChar char="»"/>
              <a:defRPr sz="3200">
                <a:solidFill>
                  <a:schemeClr val="tx1"/>
                </a:solidFill>
                <a:latin typeface="Arial Narrow" panose="020B0606020202030204" pitchFamily="34" charset="0"/>
              </a:defRPr>
            </a:lvl5pPr>
            <a:lvl6pPr marL="25146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6pPr>
            <a:lvl7pPr marL="29718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7pPr>
            <a:lvl8pPr marL="34290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8pPr>
            <a:lvl9pPr marL="38862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9pPr>
          </a:lstStyle>
          <a:p>
            <a:pPr>
              <a:spcBef>
                <a:spcPct val="0"/>
              </a:spcBef>
              <a:buClrTx/>
              <a:buFontTx/>
              <a:buNone/>
            </a:pPr>
            <a:r>
              <a:rPr lang="en-GB" altLang="en-US" sz="1600" u="sng" dirty="0">
                <a:latin typeface="Calibri" panose="020F0502020204030204" pitchFamily="34" charset="0"/>
                <a:cs typeface="Calibri" panose="020F0502020204030204" pitchFamily="34" charset="0"/>
              </a:rPr>
              <a:t>To Do list entry for learner when qualification is signed off </a:t>
            </a:r>
          </a:p>
          <a:p>
            <a:pPr>
              <a:spcBef>
                <a:spcPct val="0"/>
              </a:spcBef>
              <a:buClrTx/>
              <a:buFontTx/>
              <a:buNone/>
            </a:pPr>
            <a:endParaRPr lang="en-GB" altLang="en-US" sz="1600" dirty="0">
              <a:latin typeface="Calibri" panose="020F0502020204030204" pitchFamily="34" charset="0"/>
              <a:cs typeface="Calibri" panose="020F0502020204030204" pitchFamily="34" charset="0"/>
            </a:endParaRPr>
          </a:p>
          <a:p>
            <a:pPr>
              <a:spcBef>
                <a:spcPct val="0"/>
              </a:spcBef>
              <a:buClrTx/>
              <a:buFontTx/>
              <a:buNone/>
            </a:pPr>
            <a:r>
              <a:rPr lang="en-GB" altLang="en-US" sz="1600" dirty="0">
                <a:latin typeface="Calibri" panose="020F0502020204030204" pitchFamily="34" charset="0"/>
                <a:ea typeface="Times New Roman" panose="02020603050405020304" pitchFamily="18" charset="0"/>
                <a:cs typeface="Calibri" panose="020F0502020204030204" pitchFamily="34" charset="0"/>
              </a:rPr>
              <a:t>In addition to unit sign off notification, learners will now be notified on their To Do list when the assessor signs off a qualification.</a:t>
            </a:r>
            <a:endParaRPr lang="en-GB" altLang="en-US" sz="1600" dirty="0">
              <a:latin typeface="Calibri" panose="020F0502020204030204" pitchFamily="34" charset="0"/>
              <a:cs typeface="Calibri" panose="020F0502020204030204" pitchFamily="34" charset="0"/>
            </a:endParaRPr>
          </a:p>
          <a:p>
            <a:pPr>
              <a:spcBef>
                <a:spcPct val="0"/>
              </a:spcBef>
              <a:buClrTx/>
              <a:buFontTx/>
              <a:buNone/>
            </a:pPr>
            <a:endParaRPr lang="en-GB" altLang="en-US" sz="2400" dirty="0">
              <a:latin typeface="Arial" panose="020B0604020202020204" pitchFamily="34" charset="0"/>
            </a:endParaRPr>
          </a:p>
        </p:txBody>
      </p:sp>
      <p:sp>
        <p:nvSpPr>
          <p:cNvPr id="24584" name="Rectangle 6">
            <a:extLst>
              <a:ext uri="{FF2B5EF4-FFF2-40B4-BE49-F238E27FC236}">
                <a16:creationId xmlns="" xmlns:a16="http://schemas.microsoft.com/office/drawing/2014/main" id="{138A940F-4870-404A-8B82-494CA9D76F82}"/>
              </a:ext>
            </a:extLst>
          </p:cNvPr>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rgbClr val="000099"/>
              </a:buClr>
              <a:buChar char="•"/>
              <a:defRPr sz="3600">
                <a:solidFill>
                  <a:schemeClr val="tx1"/>
                </a:solidFill>
                <a:latin typeface="Arial Narrow" panose="020B0606020202030204" pitchFamily="34" charset="0"/>
              </a:defRPr>
            </a:lvl1pPr>
            <a:lvl2pPr marL="742950" indent="-285750">
              <a:spcBef>
                <a:spcPct val="20000"/>
              </a:spcBef>
              <a:buClr>
                <a:srgbClr val="000099"/>
              </a:buClr>
              <a:buFont typeface="CommonBullets"/>
              <a:buChar char="&gt;"/>
              <a:defRPr sz="3200">
                <a:solidFill>
                  <a:schemeClr val="tx1"/>
                </a:solidFill>
                <a:latin typeface="Arial Narrow" panose="020B0606020202030204" pitchFamily="34" charset="0"/>
              </a:defRPr>
            </a:lvl2pPr>
            <a:lvl3pPr marL="1143000" indent="-228600">
              <a:spcBef>
                <a:spcPct val="20000"/>
              </a:spcBef>
              <a:buClr>
                <a:srgbClr val="000099"/>
              </a:buClr>
              <a:buChar char="•"/>
              <a:defRPr sz="3200">
                <a:solidFill>
                  <a:schemeClr val="tx1"/>
                </a:solidFill>
                <a:latin typeface="Arial Narrow" panose="020B0606020202030204" pitchFamily="34" charset="0"/>
              </a:defRPr>
            </a:lvl3pPr>
            <a:lvl4pPr marL="1600200" indent="-228600">
              <a:spcBef>
                <a:spcPct val="20000"/>
              </a:spcBef>
              <a:buClr>
                <a:srgbClr val="000099"/>
              </a:buClr>
              <a:buChar char="–"/>
              <a:defRPr sz="3200">
                <a:solidFill>
                  <a:schemeClr val="tx1"/>
                </a:solidFill>
                <a:latin typeface="Arial Narrow" panose="020B0606020202030204" pitchFamily="34" charset="0"/>
              </a:defRPr>
            </a:lvl4pPr>
            <a:lvl5pPr marL="2057400" indent="-228600">
              <a:spcBef>
                <a:spcPct val="20000"/>
              </a:spcBef>
              <a:buClr>
                <a:srgbClr val="000099"/>
              </a:buClr>
              <a:buChar char="»"/>
              <a:defRPr sz="3200">
                <a:solidFill>
                  <a:schemeClr val="tx1"/>
                </a:solidFill>
                <a:latin typeface="Arial Narrow" panose="020B0606020202030204" pitchFamily="34" charset="0"/>
              </a:defRPr>
            </a:lvl5pPr>
            <a:lvl6pPr marL="25146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6pPr>
            <a:lvl7pPr marL="29718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7pPr>
            <a:lvl8pPr marL="34290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8pPr>
            <a:lvl9pPr marL="38862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9pPr>
          </a:lstStyle>
          <a:p>
            <a:pPr>
              <a:spcBef>
                <a:spcPct val="0"/>
              </a:spcBef>
              <a:buClrTx/>
              <a:buFontTx/>
              <a:buNone/>
            </a:pPr>
            <a:endParaRPr lang="en-US" altLang="en-US" sz="2400" dirty="0">
              <a:latin typeface="Arial" panose="020B0604020202020204" pitchFamily="34" charset="0"/>
            </a:endParaRPr>
          </a:p>
        </p:txBody>
      </p:sp>
      <p:sp>
        <p:nvSpPr>
          <p:cNvPr id="24585" name="Rectangle 7">
            <a:extLst>
              <a:ext uri="{FF2B5EF4-FFF2-40B4-BE49-F238E27FC236}">
                <a16:creationId xmlns="" xmlns:a16="http://schemas.microsoft.com/office/drawing/2014/main" id="{821E9183-B6E3-498A-A2A6-AF0A6C91190F}"/>
              </a:ext>
            </a:extLst>
          </p:cNvPr>
          <p:cNvSpPr>
            <a:spLocks noChangeArrowheads="1"/>
          </p:cNvSpPr>
          <p:nvPr/>
        </p:nvSpPr>
        <p:spPr bwMode="auto">
          <a:xfrm>
            <a:off x="2646363" y="4600575"/>
            <a:ext cx="5957887"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rgbClr val="000099"/>
              </a:buClr>
              <a:buChar char="•"/>
              <a:defRPr sz="3600">
                <a:solidFill>
                  <a:schemeClr val="tx1"/>
                </a:solidFill>
                <a:latin typeface="Arial Narrow" panose="020B0606020202030204" pitchFamily="34" charset="0"/>
              </a:defRPr>
            </a:lvl1pPr>
            <a:lvl2pPr marL="742950" indent="-285750">
              <a:spcBef>
                <a:spcPct val="20000"/>
              </a:spcBef>
              <a:buClr>
                <a:srgbClr val="000099"/>
              </a:buClr>
              <a:buFont typeface="CommonBullets"/>
              <a:buChar char="&gt;"/>
              <a:defRPr sz="3200">
                <a:solidFill>
                  <a:schemeClr val="tx1"/>
                </a:solidFill>
                <a:latin typeface="Arial Narrow" panose="020B0606020202030204" pitchFamily="34" charset="0"/>
              </a:defRPr>
            </a:lvl2pPr>
            <a:lvl3pPr marL="1143000" indent="-228600">
              <a:spcBef>
                <a:spcPct val="20000"/>
              </a:spcBef>
              <a:buClr>
                <a:srgbClr val="000099"/>
              </a:buClr>
              <a:buChar char="•"/>
              <a:defRPr sz="3200">
                <a:solidFill>
                  <a:schemeClr val="tx1"/>
                </a:solidFill>
                <a:latin typeface="Arial Narrow" panose="020B0606020202030204" pitchFamily="34" charset="0"/>
              </a:defRPr>
            </a:lvl3pPr>
            <a:lvl4pPr marL="1600200" indent="-228600">
              <a:spcBef>
                <a:spcPct val="20000"/>
              </a:spcBef>
              <a:buClr>
                <a:srgbClr val="000099"/>
              </a:buClr>
              <a:buChar char="–"/>
              <a:defRPr sz="3200">
                <a:solidFill>
                  <a:schemeClr val="tx1"/>
                </a:solidFill>
                <a:latin typeface="Arial Narrow" panose="020B0606020202030204" pitchFamily="34" charset="0"/>
              </a:defRPr>
            </a:lvl4pPr>
            <a:lvl5pPr marL="2057400" indent="-228600">
              <a:spcBef>
                <a:spcPct val="20000"/>
              </a:spcBef>
              <a:buClr>
                <a:srgbClr val="000099"/>
              </a:buClr>
              <a:buChar char="»"/>
              <a:defRPr sz="3200">
                <a:solidFill>
                  <a:schemeClr val="tx1"/>
                </a:solidFill>
                <a:latin typeface="Arial Narrow" panose="020B0606020202030204" pitchFamily="34" charset="0"/>
              </a:defRPr>
            </a:lvl5pPr>
            <a:lvl6pPr marL="25146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6pPr>
            <a:lvl7pPr marL="29718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7pPr>
            <a:lvl8pPr marL="34290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8pPr>
            <a:lvl9pPr marL="38862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9pPr>
          </a:lstStyle>
          <a:p>
            <a:pPr>
              <a:spcBef>
                <a:spcPct val="0"/>
              </a:spcBef>
              <a:buClrTx/>
              <a:buFontTx/>
              <a:buNone/>
            </a:pPr>
            <a:r>
              <a:rPr lang="en-GB" altLang="en-US" sz="1600" dirty="0">
                <a:solidFill>
                  <a:srgbClr val="000000"/>
                </a:solidFill>
                <a:latin typeface="Calibri" panose="020F0502020204030204" pitchFamily="34" charset="0"/>
                <a:cs typeface="Calibri" panose="020F0502020204030204" pitchFamily="34" charset="0"/>
              </a:rPr>
              <a:t>The system also updates the learner if and when the IQA/IV subsequently signs off the qualification.</a:t>
            </a:r>
            <a:endParaRPr lang="en-GB" altLang="en-US" sz="2400" dirty="0">
              <a:latin typeface="Arial" panose="020B0604020202020204" pitchFamily="34" charset="0"/>
            </a:endParaRPr>
          </a:p>
        </p:txBody>
      </p:sp>
      <p:sp>
        <p:nvSpPr>
          <p:cNvPr id="24586" name="Rectangle 8">
            <a:extLst>
              <a:ext uri="{FF2B5EF4-FFF2-40B4-BE49-F238E27FC236}">
                <a16:creationId xmlns="" xmlns:a16="http://schemas.microsoft.com/office/drawing/2014/main" id="{324F012D-005F-497C-B377-CD22EDAC4B58}"/>
              </a:ext>
            </a:extLst>
          </p:cNvPr>
          <p:cNvSpPr>
            <a:spLocks noChangeArrowheads="1"/>
          </p:cNvSpPr>
          <p:nvPr/>
        </p:nvSpPr>
        <p:spPr bwMode="auto">
          <a:xfrm>
            <a:off x="0" y="4524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rgbClr val="000099"/>
              </a:buClr>
              <a:buChar char="•"/>
              <a:defRPr sz="3600">
                <a:solidFill>
                  <a:schemeClr val="tx1"/>
                </a:solidFill>
                <a:latin typeface="Arial Narrow" panose="020B0606020202030204" pitchFamily="34" charset="0"/>
              </a:defRPr>
            </a:lvl1pPr>
            <a:lvl2pPr marL="742950" indent="-285750">
              <a:spcBef>
                <a:spcPct val="20000"/>
              </a:spcBef>
              <a:buClr>
                <a:srgbClr val="000099"/>
              </a:buClr>
              <a:buFont typeface="CommonBullets"/>
              <a:buChar char="&gt;"/>
              <a:defRPr sz="3200">
                <a:solidFill>
                  <a:schemeClr val="tx1"/>
                </a:solidFill>
                <a:latin typeface="Arial Narrow" panose="020B0606020202030204" pitchFamily="34" charset="0"/>
              </a:defRPr>
            </a:lvl2pPr>
            <a:lvl3pPr marL="1143000" indent="-228600">
              <a:spcBef>
                <a:spcPct val="20000"/>
              </a:spcBef>
              <a:buClr>
                <a:srgbClr val="000099"/>
              </a:buClr>
              <a:buChar char="•"/>
              <a:defRPr sz="3200">
                <a:solidFill>
                  <a:schemeClr val="tx1"/>
                </a:solidFill>
                <a:latin typeface="Arial Narrow" panose="020B0606020202030204" pitchFamily="34" charset="0"/>
              </a:defRPr>
            </a:lvl3pPr>
            <a:lvl4pPr marL="1600200" indent="-228600">
              <a:spcBef>
                <a:spcPct val="20000"/>
              </a:spcBef>
              <a:buClr>
                <a:srgbClr val="000099"/>
              </a:buClr>
              <a:buChar char="–"/>
              <a:defRPr sz="3200">
                <a:solidFill>
                  <a:schemeClr val="tx1"/>
                </a:solidFill>
                <a:latin typeface="Arial Narrow" panose="020B0606020202030204" pitchFamily="34" charset="0"/>
              </a:defRPr>
            </a:lvl4pPr>
            <a:lvl5pPr marL="2057400" indent="-228600">
              <a:spcBef>
                <a:spcPct val="20000"/>
              </a:spcBef>
              <a:buClr>
                <a:srgbClr val="000099"/>
              </a:buClr>
              <a:buChar char="»"/>
              <a:defRPr sz="3200">
                <a:solidFill>
                  <a:schemeClr val="tx1"/>
                </a:solidFill>
                <a:latin typeface="Arial Narrow" panose="020B0606020202030204" pitchFamily="34" charset="0"/>
              </a:defRPr>
            </a:lvl5pPr>
            <a:lvl6pPr marL="25146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6pPr>
            <a:lvl7pPr marL="29718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7pPr>
            <a:lvl8pPr marL="34290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8pPr>
            <a:lvl9pPr marL="38862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9pPr>
          </a:lstStyle>
          <a:p>
            <a:pPr>
              <a:spcBef>
                <a:spcPct val="0"/>
              </a:spcBef>
              <a:buClrTx/>
              <a:buFontTx/>
              <a:buNone/>
            </a:pPr>
            <a:endParaRPr lang="en-US" altLang="en-US" sz="2400" dirty="0">
              <a:latin typeface="Arial" panose="020B0604020202020204" pitchFamily="34" charset="0"/>
            </a:endParaRPr>
          </a:p>
        </p:txBody>
      </p:sp>
      <p:sp>
        <p:nvSpPr>
          <p:cNvPr id="24587" name="Rectangle 9">
            <a:extLst>
              <a:ext uri="{FF2B5EF4-FFF2-40B4-BE49-F238E27FC236}">
                <a16:creationId xmlns="" xmlns:a16="http://schemas.microsoft.com/office/drawing/2014/main" id="{2952A9B0-3BEC-4862-A313-FF478C75D371}"/>
              </a:ext>
            </a:extLst>
          </p:cNvPr>
          <p:cNvSpPr>
            <a:spLocks noChangeArrowheads="1"/>
          </p:cNvSpPr>
          <p:nvPr/>
        </p:nvSpPr>
        <p:spPr bwMode="auto">
          <a:xfrm>
            <a:off x="0" y="56007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rgbClr val="000099"/>
              </a:buClr>
              <a:buChar char="•"/>
              <a:defRPr sz="3600">
                <a:solidFill>
                  <a:schemeClr val="tx1"/>
                </a:solidFill>
                <a:latin typeface="Arial Narrow" panose="020B0606020202030204" pitchFamily="34" charset="0"/>
              </a:defRPr>
            </a:lvl1pPr>
            <a:lvl2pPr marL="742950" indent="-285750">
              <a:spcBef>
                <a:spcPct val="20000"/>
              </a:spcBef>
              <a:buClr>
                <a:srgbClr val="000099"/>
              </a:buClr>
              <a:buFont typeface="CommonBullets"/>
              <a:buChar char="&gt;"/>
              <a:defRPr sz="3200">
                <a:solidFill>
                  <a:schemeClr val="tx1"/>
                </a:solidFill>
                <a:latin typeface="Arial Narrow" panose="020B0606020202030204" pitchFamily="34" charset="0"/>
              </a:defRPr>
            </a:lvl2pPr>
            <a:lvl3pPr marL="1143000" indent="-228600">
              <a:spcBef>
                <a:spcPct val="20000"/>
              </a:spcBef>
              <a:buClr>
                <a:srgbClr val="000099"/>
              </a:buClr>
              <a:buChar char="•"/>
              <a:defRPr sz="3200">
                <a:solidFill>
                  <a:schemeClr val="tx1"/>
                </a:solidFill>
                <a:latin typeface="Arial Narrow" panose="020B0606020202030204" pitchFamily="34" charset="0"/>
              </a:defRPr>
            </a:lvl3pPr>
            <a:lvl4pPr marL="1600200" indent="-228600">
              <a:spcBef>
                <a:spcPct val="20000"/>
              </a:spcBef>
              <a:buClr>
                <a:srgbClr val="000099"/>
              </a:buClr>
              <a:buChar char="–"/>
              <a:defRPr sz="3200">
                <a:solidFill>
                  <a:schemeClr val="tx1"/>
                </a:solidFill>
                <a:latin typeface="Arial Narrow" panose="020B0606020202030204" pitchFamily="34" charset="0"/>
              </a:defRPr>
            </a:lvl4pPr>
            <a:lvl5pPr marL="2057400" indent="-228600">
              <a:spcBef>
                <a:spcPct val="20000"/>
              </a:spcBef>
              <a:buClr>
                <a:srgbClr val="000099"/>
              </a:buClr>
              <a:buChar char="»"/>
              <a:defRPr sz="3200">
                <a:solidFill>
                  <a:schemeClr val="tx1"/>
                </a:solidFill>
                <a:latin typeface="Arial Narrow" panose="020B0606020202030204" pitchFamily="34" charset="0"/>
              </a:defRPr>
            </a:lvl5pPr>
            <a:lvl6pPr marL="25146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6pPr>
            <a:lvl7pPr marL="29718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7pPr>
            <a:lvl8pPr marL="34290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8pPr>
            <a:lvl9pPr marL="38862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9pPr>
          </a:lstStyle>
          <a:p>
            <a:pPr>
              <a:spcBef>
                <a:spcPct val="0"/>
              </a:spcBef>
              <a:buClrTx/>
              <a:buFontTx/>
              <a:buNone/>
            </a:pPr>
            <a:endParaRPr lang="en-US" altLang="en-US" sz="2400" dirty="0">
              <a:latin typeface="Arial" panose="020B0604020202020204" pitchFamily="34" charset="0"/>
            </a:endParaRPr>
          </a:p>
        </p:txBody>
      </p:sp>
      <p:sp>
        <p:nvSpPr>
          <p:cNvPr id="24588" name="Rectangle 11">
            <a:extLst>
              <a:ext uri="{FF2B5EF4-FFF2-40B4-BE49-F238E27FC236}">
                <a16:creationId xmlns="" xmlns:a16="http://schemas.microsoft.com/office/drawing/2014/main" id="{2ED5B41A-9403-482C-B8D4-2B64DC73DFD5}"/>
              </a:ext>
            </a:extLst>
          </p:cNvPr>
          <p:cNvSpPr>
            <a:spLocks noChangeArrowheads="1"/>
          </p:cNvSpPr>
          <p:nvPr/>
        </p:nvSpPr>
        <p:spPr bwMode="auto">
          <a:xfrm>
            <a:off x="6948488" y="5675313"/>
            <a:ext cx="863600" cy="444500"/>
          </a:xfrm>
          <a:prstGeom prst="rect">
            <a:avLst/>
          </a:prstGeom>
          <a:noFill/>
          <a:ln w="3810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algn="ctr">
              <a:spcBef>
                <a:spcPct val="20000"/>
              </a:spcBef>
              <a:buClr>
                <a:srgbClr val="003399"/>
              </a:buClr>
              <a:buSzPct val="125000"/>
              <a:buFontTx/>
              <a:buChar char="•"/>
            </a:pPr>
            <a:endParaRPr lang="en-US" altLang="en-US" dirty="0"/>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 xmlns:a16="http://schemas.microsoft.com/office/drawing/2014/main" id="{43016B32-BA23-438E-B6C5-7FB4EB5EC5D7}"/>
              </a:ext>
            </a:extLst>
          </p:cNvPr>
          <p:cNvSpPr>
            <a:spLocks noGrp="1" noChangeArrowheads="1"/>
          </p:cNvSpPr>
          <p:nvPr>
            <p:ph type="title"/>
          </p:nvPr>
        </p:nvSpPr>
        <p:spPr>
          <a:xfrm>
            <a:off x="2895600" y="5967413"/>
            <a:ext cx="6248400" cy="990600"/>
          </a:xfrm>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25603" name="Rectangle 1">
            <a:extLst>
              <a:ext uri="{FF2B5EF4-FFF2-40B4-BE49-F238E27FC236}">
                <a16:creationId xmlns="" xmlns:a16="http://schemas.microsoft.com/office/drawing/2014/main" id="{14E6DAD1-0361-4A4A-95C0-4858D5701796}"/>
              </a:ext>
            </a:extLst>
          </p:cNvPr>
          <p:cNvSpPr>
            <a:spLocks noChangeArrowheads="1"/>
          </p:cNvSpPr>
          <p:nvPr/>
        </p:nvSpPr>
        <p:spPr bwMode="auto">
          <a:xfrm>
            <a:off x="2555875" y="685800"/>
            <a:ext cx="6480175" cy="115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0099"/>
              </a:buClr>
              <a:buChar char="•"/>
              <a:defRPr sz="3600">
                <a:solidFill>
                  <a:schemeClr val="tx1"/>
                </a:solidFill>
                <a:latin typeface="Arial Narrow" panose="020B0606020202030204" pitchFamily="34" charset="0"/>
              </a:defRPr>
            </a:lvl1pPr>
            <a:lvl2pPr marL="742950" indent="-285750">
              <a:spcBef>
                <a:spcPct val="20000"/>
              </a:spcBef>
              <a:buClr>
                <a:srgbClr val="000099"/>
              </a:buClr>
              <a:buFont typeface="CommonBullets"/>
              <a:buChar char="&gt;"/>
              <a:defRPr sz="3200">
                <a:solidFill>
                  <a:schemeClr val="tx1"/>
                </a:solidFill>
                <a:latin typeface="Arial Narrow" panose="020B0606020202030204" pitchFamily="34" charset="0"/>
              </a:defRPr>
            </a:lvl2pPr>
            <a:lvl3pPr marL="1143000" indent="-228600">
              <a:spcBef>
                <a:spcPct val="20000"/>
              </a:spcBef>
              <a:buClr>
                <a:srgbClr val="000099"/>
              </a:buClr>
              <a:buChar char="•"/>
              <a:defRPr sz="3200">
                <a:solidFill>
                  <a:schemeClr val="tx1"/>
                </a:solidFill>
                <a:latin typeface="Arial Narrow" panose="020B0606020202030204" pitchFamily="34" charset="0"/>
              </a:defRPr>
            </a:lvl3pPr>
            <a:lvl4pPr marL="1600200" indent="-228600">
              <a:spcBef>
                <a:spcPct val="20000"/>
              </a:spcBef>
              <a:buClr>
                <a:srgbClr val="000099"/>
              </a:buClr>
              <a:buChar char="–"/>
              <a:defRPr sz="3200">
                <a:solidFill>
                  <a:schemeClr val="tx1"/>
                </a:solidFill>
                <a:latin typeface="Arial Narrow" panose="020B0606020202030204" pitchFamily="34" charset="0"/>
              </a:defRPr>
            </a:lvl4pPr>
            <a:lvl5pPr marL="2057400" indent="-228600">
              <a:spcBef>
                <a:spcPct val="20000"/>
              </a:spcBef>
              <a:buClr>
                <a:srgbClr val="000099"/>
              </a:buClr>
              <a:buChar char="»"/>
              <a:defRPr sz="3200">
                <a:solidFill>
                  <a:schemeClr val="tx1"/>
                </a:solidFill>
                <a:latin typeface="Arial Narrow" panose="020B0606020202030204" pitchFamily="34" charset="0"/>
              </a:defRPr>
            </a:lvl5pPr>
            <a:lvl6pPr marL="25146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6pPr>
            <a:lvl7pPr marL="29718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7pPr>
            <a:lvl8pPr marL="34290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8pPr>
            <a:lvl9pPr marL="38862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9pPr>
          </a:lstStyle>
          <a:p>
            <a:pPr>
              <a:spcBef>
                <a:spcPct val="0"/>
              </a:spcBef>
              <a:buClrTx/>
              <a:buFontTx/>
              <a:buNone/>
            </a:pPr>
            <a:r>
              <a:rPr lang="en-GB" altLang="en-US" sz="1600" u="sng" dirty="0">
                <a:solidFill>
                  <a:srgbClr val="000000"/>
                </a:solidFill>
                <a:latin typeface="Calibri" panose="020F0502020204030204" pitchFamily="34" charset="0"/>
                <a:cs typeface="Calibri" panose="020F0502020204030204" pitchFamily="34" charset="0"/>
              </a:rPr>
              <a:t>Reminder to sign off assessment/activity/assignment plans </a:t>
            </a:r>
            <a:endParaRPr lang="en-GB" altLang="en-US" sz="1600" dirty="0">
              <a:latin typeface="Calibri" panose="020F0502020204030204" pitchFamily="34" charset="0"/>
              <a:ea typeface="Calibri" panose="020F0502020204030204" pitchFamily="34" charset="0"/>
              <a:cs typeface="Times New Roman" panose="02020603050405020304" pitchFamily="18" charset="0"/>
            </a:endParaRPr>
          </a:p>
          <a:p>
            <a:pPr>
              <a:spcBef>
                <a:spcPct val="0"/>
              </a:spcBef>
              <a:buClrTx/>
              <a:buFontTx/>
              <a:buNone/>
            </a:pPr>
            <a:r>
              <a:rPr lang="en-GB" altLang="en-US" sz="1600" dirty="0">
                <a:solidFill>
                  <a:srgbClr val="000000"/>
                </a:solidFill>
                <a:latin typeface="Calibri" panose="020F0502020204030204" pitchFamily="34" charset="0"/>
                <a:cs typeface="Calibri" panose="020F0502020204030204" pitchFamily="34" charset="0"/>
              </a:rPr>
              <a:t> </a:t>
            </a:r>
            <a:endParaRPr lang="en-GB" altLang="en-US" sz="1600" dirty="0">
              <a:latin typeface="Calibri" panose="020F0502020204030204" pitchFamily="34" charset="0"/>
              <a:cs typeface="Calibri" panose="020F0502020204030204" pitchFamily="34" charset="0"/>
            </a:endParaRPr>
          </a:p>
          <a:p>
            <a:pPr>
              <a:lnSpc>
                <a:spcPct val="115000"/>
              </a:lnSpc>
              <a:spcBef>
                <a:spcPct val="0"/>
              </a:spcBef>
              <a:spcAft>
                <a:spcPts val="1000"/>
              </a:spcAft>
              <a:buClrTx/>
              <a:buFontTx/>
              <a:buNone/>
            </a:pPr>
            <a:r>
              <a:rPr lang="en-GB" altLang="en-US" sz="1600" dirty="0">
                <a:solidFill>
                  <a:srgbClr val="000000"/>
                </a:solidFill>
                <a:latin typeface="Calibri" panose="020F0502020204030204" pitchFamily="34" charset="0"/>
                <a:cs typeface="Calibri" panose="020F0502020204030204" pitchFamily="34" charset="0"/>
              </a:rPr>
              <a:t>The system will now show assessors if all the criteria within an assessment plan has been covered.</a:t>
            </a:r>
            <a:endParaRPr lang="en-GB" altLang="en-US" sz="1600" dirty="0">
              <a:latin typeface="Calibri" panose="020F0502020204030204" pitchFamily="34" charset="0"/>
              <a:cs typeface="Calibri" panose="020F0502020204030204" pitchFamily="34" charset="0"/>
            </a:endParaRPr>
          </a:p>
        </p:txBody>
      </p:sp>
      <p:pic>
        <p:nvPicPr>
          <p:cNvPr id="25604" name="Picture 29">
            <a:extLst>
              <a:ext uri="{FF2B5EF4-FFF2-40B4-BE49-F238E27FC236}">
                <a16:creationId xmlns="" xmlns:a16="http://schemas.microsoft.com/office/drawing/2014/main" id="{291DA00D-5515-4CF4-BE4A-DF5477DEC4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875" y="2674938"/>
            <a:ext cx="6323013" cy="1185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5" name="Rectangle 3">
            <a:extLst>
              <a:ext uri="{FF2B5EF4-FFF2-40B4-BE49-F238E27FC236}">
                <a16:creationId xmlns="" xmlns:a16="http://schemas.microsoft.com/office/drawing/2014/main" id="{AF536253-954A-4230-8627-D130376B766E}"/>
              </a:ext>
            </a:extLst>
          </p:cNvPr>
          <p:cNvSpPr>
            <a:spLocks noChangeArrowheads="1"/>
          </p:cNvSpPr>
          <p:nvPr/>
        </p:nvSpPr>
        <p:spPr bwMode="auto">
          <a:xfrm>
            <a:off x="2525713" y="1722438"/>
            <a:ext cx="6429375"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rgbClr val="000099"/>
              </a:buClr>
              <a:buChar char="•"/>
              <a:defRPr sz="3600">
                <a:solidFill>
                  <a:schemeClr val="tx1"/>
                </a:solidFill>
                <a:latin typeface="Arial Narrow" panose="020B0606020202030204" pitchFamily="34" charset="0"/>
              </a:defRPr>
            </a:lvl1pPr>
            <a:lvl2pPr marL="742950" indent="-285750">
              <a:spcBef>
                <a:spcPct val="20000"/>
              </a:spcBef>
              <a:buClr>
                <a:srgbClr val="000099"/>
              </a:buClr>
              <a:buFont typeface="CommonBullets"/>
              <a:buChar char="&gt;"/>
              <a:defRPr sz="3200">
                <a:solidFill>
                  <a:schemeClr val="tx1"/>
                </a:solidFill>
                <a:latin typeface="Arial Narrow" panose="020B0606020202030204" pitchFamily="34" charset="0"/>
              </a:defRPr>
            </a:lvl2pPr>
            <a:lvl3pPr marL="1143000" indent="-228600">
              <a:spcBef>
                <a:spcPct val="20000"/>
              </a:spcBef>
              <a:buClr>
                <a:srgbClr val="000099"/>
              </a:buClr>
              <a:buChar char="•"/>
              <a:defRPr sz="3200">
                <a:solidFill>
                  <a:schemeClr val="tx1"/>
                </a:solidFill>
                <a:latin typeface="Arial Narrow" panose="020B0606020202030204" pitchFamily="34" charset="0"/>
              </a:defRPr>
            </a:lvl3pPr>
            <a:lvl4pPr marL="1600200" indent="-228600">
              <a:spcBef>
                <a:spcPct val="20000"/>
              </a:spcBef>
              <a:buClr>
                <a:srgbClr val="000099"/>
              </a:buClr>
              <a:buChar char="–"/>
              <a:defRPr sz="3200">
                <a:solidFill>
                  <a:schemeClr val="tx1"/>
                </a:solidFill>
                <a:latin typeface="Arial Narrow" panose="020B0606020202030204" pitchFamily="34" charset="0"/>
              </a:defRPr>
            </a:lvl4pPr>
            <a:lvl5pPr marL="2057400" indent="-228600">
              <a:spcBef>
                <a:spcPct val="20000"/>
              </a:spcBef>
              <a:buClr>
                <a:srgbClr val="000099"/>
              </a:buClr>
              <a:buChar char="»"/>
              <a:defRPr sz="3200">
                <a:solidFill>
                  <a:schemeClr val="tx1"/>
                </a:solidFill>
                <a:latin typeface="Arial Narrow" panose="020B0606020202030204" pitchFamily="34" charset="0"/>
              </a:defRPr>
            </a:lvl5pPr>
            <a:lvl6pPr marL="25146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6pPr>
            <a:lvl7pPr marL="29718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7pPr>
            <a:lvl8pPr marL="34290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8pPr>
            <a:lvl9pPr marL="38862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9pPr>
          </a:lstStyle>
          <a:p>
            <a:pPr>
              <a:spcBef>
                <a:spcPct val="0"/>
              </a:spcBef>
              <a:buClrTx/>
              <a:buFontTx/>
              <a:buNone/>
            </a:pPr>
            <a:r>
              <a:rPr lang="en-GB" altLang="en-US" sz="1600" dirty="0">
                <a:solidFill>
                  <a:srgbClr val="000000"/>
                </a:solidFill>
                <a:latin typeface="Calibri" panose="020F0502020204030204" pitchFamily="34" charset="0"/>
                <a:cs typeface="Calibri" panose="020F0502020204030204" pitchFamily="34" charset="0"/>
              </a:rPr>
              <a:t>At the point where all criteria in the plan are ticked off in evidence which has then been sent for verification, the assessor will receive a To Do tab message:</a:t>
            </a:r>
            <a:endParaRPr lang="en-GB" altLang="en-US" sz="1600" dirty="0">
              <a:latin typeface="Calibri" panose="020F0502020204030204" pitchFamily="34" charset="0"/>
              <a:cs typeface="Calibri" panose="020F0502020204030204" pitchFamily="34" charset="0"/>
            </a:endParaRPr>
          </a:p>
          <a:p>
            <a:pPr>
              <a:spcBef>
                <a:spcPct val="0"/>
              </a:spcBef>
              <a:buClrTx/>
              <a:buFontTx/>
              <a:buNone/>
            </a:pPr>
            <a:endParaRPr lang="en-GB" altLang="en-US" sz="2400" dirty="0">
              <a:latin typeface="Arial" panose="020B0604020202020204" pitchFamily="34" charset="0"/>
            </a:endParaRPr>
          </a:p>
        </p:txBody>
      </p:sp>
      <p:sp>
        <p:nvSpPr>
          <p:cNvPr id="25606" name="Rectangle 4">
            <a:extLst>
              <a:ext uri="{FF2B5EF4-FFF2-40B4-BE49-F238E27FC236}">
                <a16:creationId xmlns="" xmlns:a16="http://schemas.microsoft.com/office/drawing/2014/main" id="{FE248687-9A92-4E56-8E11-352B8A157398}"/>
              </a:ext>
            </a:extLst>
          </p:cNvPr>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rgbClr val="000099"/>
              </a:buClr>
              <a:buChar char="•"/>
              <a:defRPr sz="3600">
                <a:solidFill>
                  <a:schemeClr val="tx1"/>
                </a:solidFill>
                <a:latin typeface="Arial Narrow" panose="020B0606020202030204" pitchFamily="34" charset="0"/>
              </a:defRPr>
            </a:lvl1pPr>
            <a:lvl2pPr marL="742950" indent="-285750">
              <a:spcBef>
                <a:spcPct val="20000"/>
              </a:spcBef>
              <a:buClr>
                <a:srgbClr val="000099"/>
              </a:buClr>
              <a:buFont typeface="CommonBullets"/>
              <a:buChar char="&gt;"/>
              <a:defRPr sz="3200">
                <a:solidFill>
                  <a:schemeClr val="tx1"/>
                </a:solidFill>
                <a:latin typeface="Arial Narrow" panose="020B0606020202030204" pitchFamily="34" charset="0"/>
              </a:defRPr>
            </a:lvl2pPr>
            <a:lvl3pPr marL="1143000" indent="-228600">
              <a:spcBef>
                <a:spcPct val="20000"/>
              </a:spcBef>
              <a:buClr>
                <a:srgbClr val="000099"/>
              </a:buClr>
              <a:buChar char="•"/>
              <a:defRPr sz="3200">
                <a:solidFill>
                  <a:schemeClr val="tx1"/>
                </a:solidFill>
                <a:latin typeface="Arial Narrow" panose="020B0606020202030204" pitchFamily="34" charset="0"/>
              </a:defRPr>
            </a:lvl3pPr>
            <a:lvl4pPr marL="1600200" indent="-228600">
              <a:spcBef>
                <a:spcPct val="20000"/>
              </a:spcBef>
              <a:buClr>
                <a:srgbClr val="000099"/>
              </a:buClr>
              <a:buChar char="–"/>
              <a:defRPr sz="3200">
                <a:solidFill>
                  <a:schemeClr val="tx1"/>
                </a:solidFill>
                <a:latin typeface="Arial Narrow" panose="020B0606020202030204" pitchFamily="34" charset="0"/>
              </a:defRPr>
            </a:lvl4pPr>
            <a:lvl5pPr marL="2057400" indent="-228600">
              <a:spcBef>
                <a:spcPct val="20000"/>
              </a:spcBef>
              <a:buClr>
                <a:srgbClr val="000099"/>
              </a:buClr>
              <a:buChar char="»"/>
              <a:defRPr sz="3200">
                <a:solidFill>
                  <a:schemeClr val="tx1"/>
                </a:solidFill>
                <a:latin typeface="Arial Narrow" panose="020B0606020202030204" pitchFamily="34" charset="0"/>
              </a:defRPr>
            </a:lvl5pPr>
            <a:lvl6pPr marL="25146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6pPr>
            <a:lvl7pPr marL="29718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7pPr>
            <a:lvl8pPr marL="34290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8pPr>
            <a:lvl9pPr marL="38862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9pPr>
          </a:lstStyle>
          <a:p>
            <a:pPr>
              <a:spcBef>
                <a:spcPct val="0"/>
              </a:spcBef>
              <a:buClrTx/>
              <a:buFontTx/>
              <a:buNone/>
            </a:pPr>
            <a:endParaRPr lang="en-US" altLang="en-US" sz="2400" dirty="0">
              <a:latin typeface="Arial" panose="020B0604020202020204" pitchFamily="34" charset="0"/>
            </a:endParaRPr>
          </a:p>
        </p:txBody>
      </p:sp>
      <p:sp>
        <p:nvSpPr>
          <p:cNvPr id="25607" name="Rectangle 5">
            <a:extLst>
              <a:ext uri="{FF2B5EF4-FFF2-40B4-BE49-F238E27FC236}">
                <a16:creationId xmlns="" xmlns:a16="http://schemas.microsoft.com/office/drawing/2014/main" id="{62B5CAF0-D4C6-4C2E-94CC-1003FBADDC91}"/>
              </a:ext>
            </a:extLst>
          </p:cNvPr>
          <p:cNvSpPr>
            <a:spLocks noChangeArrowheads="1"/>
          </p:cNvSpPr>
          <p:nvPr/>
        </p:nvSpPr>
        <p:spPr bwMode="auto">
          <a:xfrm>
            <a:off x="2482850" y="4259263"/>
            <a:ext cx="6372225" cy="206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rgbClr val="000099"/>
              </a:buClr>
              <a:buChar char="•"/>
              <a:defRPr sz="3600">
                <a:solidFill>
                  <a:schemeClr val="tx1"/>
                </a:solidFill>
                <a:latin typeface="Arial Narrow" panose="020B0606020202030204" pitchFamily="34" charset="0"/>
              </a:defRPr>
            </a:lvl1pPr>
            <a:lvl2pPr marL="742950" indent="-285750">
              <a:spcBef>
                <a:spcPct val="20000"/>
              </a:spcBef>
              <a:buClr>
                <a:srgbClr val="000099"/>
              </a:buClr>
              <a:buFont typeface="CommonBullets"/>
              <a:buChar char="&gt;"/>
              <a:defRPr sz="3200">
                <a:solidFill>
                  <a:schemeClr val="tx1"/>
                </a:solidFill>
                <a:latin typeface="Arial Narrow" panose="020B0606020202030204" pitchFamily="34" charset="0"/>
              </a:defRPr>
            </a:lvl2pPr>
            <a:lvl3pPr marL="1143000" indent="-228600">
              <a:spcBef>
                <a:spcPct val="20000"/>
              </a:spcBef>
              <a:buClr>
                <a:srgbClr val="000099"/>
              </a:buClr>
              <a:buChar char="•"/>
              <a:defRPr sz="3200">
                <a:solidFill>
                  <a:schemeClr val="tx1"/>
                </a:solidFill>
                <a:latin typeface="Arial Narrow" panose="020B0606020202030204" pitchFamily="34" charset="0"/>
              </a:defRPr>
            </a:lvl3pPr>
            <a:lvl4pPr marL="1600200" indent="-228600">
              <a:spcBef>
                <a:spcPct val="20000"/>
              </a:spcBef>
              <a:buClr>
                <a:srgbClr val="000099"/>
              </a:buClr>
              <a:buChar char="–"/>
              <a:defRPr sz="3200">
                <a:solidFill>
                  <a:schemeClr val="tx1"/>
                </a:solidFill>
                <a:latin typeface="Arial Narrow" panose="020B0606020202030204" pitchFamily="34" charset="0"/>
              </a:defRPr>
            </a:lvl4pPr>
            <a:lvl5pPr marL="2057400" indent="-228600">
              <a:spcBef>
                <a:spcPct val="20000"/>
              </a:spcBef>
              <a:buClr>
                <a:srgbClr val="000099"/>
              </a:buClr>
              <a:buChar char="»"/>
              <a:defRPr sz="3200">
                <a:solidFill>
                  <a:schemeClr val="tx1"/>
                </a:solidFill>
                <a:latin typeface="Arial Narrow" panose="020B0606020202030204" pitchFamily="34" charset="0"/>
              </a:defRPr>
            </a:lvl5pPr>
            <a:lvl6pPr marL="25146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6pPr>
            <a:lvl7pPr marL="29718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7pPr>
            <a:lvl8pPr marL="34290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8pPr>
            <a:lvl9pPr marL="38862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9pPr>
          </a:lstStyle>
          <a:p>
            <a:pPr>
              <a:spcBef>
                <a:spcPct val="0"/>
              </a:spcBef>
              <a:buClrTx/>
              <a:buFontTx/>
              <a:buNone/>
            </a:pPr>
            <a:r>
              <a:rPr lang="en-GB" altLang="en-US" sz="1600" dirty="0">
                <a:solidFill>
                  <a:srgbClr val="000000"/>
                </a:solidFill>
                <a:latin typeface="Calibri" panose="020F0502020204030204" pitchFamily="34" charset="0"/>
                <a:cs typeface="Calibri" panose="020F0502020204030204" pitchFamily="34" charset="0"/>
              </a:rPr>
              <a:t>Clicking on 'edit' takes the assessor to the named assessment plan, so they can review it and sign it off if they wish.  If the assessor does not wish to sign the plan off, they can select the plan by ticking the box and “update page” to remove it from the list.</a:t>
            </a:r>
          </a:p>
          <a:p>
            <a:pPr>
              <a:spcBef>
                <a:spcPct val="0"/>
              </a:spcBef>
              <a:buClrTx/>
              <a:buFontTx/>
              <a:buNone/>
            </a:pPr>
            <a:endParaRPr lang="en-GB" altLang="en-US" sz="1600" dirty="0">
              <a:solidFill>
                <a:srgbClr val="000000"/>
              </a:solidFill>
              <a:latin typeface="Calibri" panose="020F0502020204030204" pitchFamily="34" charset="0"/>
              <a:cs typeface="Calibri" panose="020F0502020204030204" pitchFamily="34" charset="0"/>
            </a:endParaRPr>
          </a:p>
          <a:p>
            <a:pPr>
              <a:spcBef>
                <a:spcPct val="0"/>
              </a:spcBef>
              <a:buClrTx/>
              <a:buFontTx/>
              <a:buNone/>
            </a:pPr>
            <a:endParaRPr lang="en-GB" altLang="en-US" sz="1600" dirty="0">
              <a:solidFill>
                <a:srgbClr val="000000"/>
              </a:solidFill>
              <a:latin typeface="Calibri" panose="020F0502020204030204" pitchFamily="34" charset="0"/>
              <a:cs typeface="Calibri" panose="020F0502020204030204" pitchFamily="34" charset="0"/>
            </a:endParaRPr>
          </a:p>
          <a:p>
            <a:pPr>
              <a:spcBef>
                <a:spcPct val="0"/>
              </a:spcBef>
              <a:buClrTx/>
              <a:buFontTx/>
              <a:buNone/>
            </a:pPr>
            <a:r>
              <a:rPr lang="en-GB" altLang="en-US" sz="1600" dirty="0">
                <a:solidFill>
                  <a:srgbClr val="FF0000"/>
                </a:solidFill>
                <a:latin typeface="Calibri" panose="020F0502020204030204" pitchFamily="34" charset="0"/>
                <a:cs typeface="Calibri" panose="020F0502020204030204" pitchFamily="34" charset="0"/>
              </a:rPr>
              <a:t>This is a centre switch, do please let us know if you do not want this switched on.</a:t>
            </a:r>
            <a:endParaRPr lang="en-GB" altLang="en-US" sz="1600" dirty="0">
              <a:solidFill>
                <a:srgbClr val="FF0000"/>
              </a:solidFill>
              <a:latin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 xmlns:a16="http://schemas.microsoft.com/office/drawing/2014/main" id="{26BBE8A2-E7D8-43CC-B34F-AD00CAD73C59}"/>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26627" name="Rectangle 3">
            <a:extLst>
              <a:ext uri="{FF2B5EF4-FFF2-40B4-BE49-F238E27FC236}">
                <a16:creationId xmlns="" xmlns:a16="http://schemas.microsoft.com/office/drawing/2014/main" id="{CC8607B9-0A44-4F9B-9191-94E2D02046F7}"/>
              </a:ext>
            </a:extLst>
          </p:cNvPr>
          <p:cNvSpPr>
            <a:spLocks noChangeArrowheads="1"/>
          </p:cNvSpPr>
          <p:nvPr/>
        </p:nvSpPr>
        <p:spPr bwMode="auto">
          <a:xfrm>
            <a:off x="0" y="29337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lvl1pPr>
              <a:spcBef>
                <a:spcPct val="20000"/>
              </a:spcBef>
              <a:buClr>
                <a:srgbClr val="000099"/>
              </a:buClr>
              <a:buChar char="•"/>
              <a:defRPr sz="3600">
                <a:solidFill>
                  <a:schemeClr val="tx1"/>
                </a:solidFill>
                <a:latin typeface="Arial Narrow" panose="020B0606020202030204" pitchFamily="34" charset="0"/>
              </a:defRPr>
            </a:lvl1pPr>
            <a:lvl2pPr marL="742950" indent="-285750">
              <a:spcBef>
                <a:spcPct val="20000"/>
              </a:spcBef>
              <a:buClr>
                <a:srgbClr val="000099"/>
              </a:buClr>
              <a:buFont typeface="CommonBullets"/>
              <a:buChar char="&gt;"/>
              <a:defRPr sz="3200">
                <a:solidFill>
                  <a:schemeClr val="tx1"/>
                </a:solidFill>
                <a:latin typeface="Arial Narrow" panose="020B0606020202030204" pitchFamily="34" charset="0"/>
              </a:defRPr>
            </a:lvl2pPr>
            <a:lvl3pPr marL="1143000" indent="-228600">
              <a:spcBef>
                <a:spcPct val="20000"/>
              </a:spcBef>
              <a:buClr>
                <a:srgbClr val="000099"/>
              </a:buClr>
              <a:buChar char="•"/>
              <a:defRPr sz="3200">
                <a:solidFill>
                  <a:schemeClr val="tx1"/>
                </a:solidFill>
                <a:latin typeface="Arial Narrow" panose="020B0606020202030204" pitchFamily="34" charset="0"/>
              </a:defRPr>
            </a:lvl3pPr>
            <a:lvl4pPr marL="1600200" indent="-228600">
              <a:spcBef>
                <a:spcPct val="20000"/>
              </a:spcBef>
              <a:buClr>
                <a:srgbClr val="000099"/>
              </a:buClr>
              <a:buChar char="–"/>
              <a:defRPr sz="3200">
                <a:solidFill>
                  <a:schemeClr val="tx1"/>
                </a:solidFill>
                <a:latin typeface="Arial Narrow" panose="020B0606020202030204" pitchFamily="34" charset="0"/>
              </a:defRPr>
            </a:lvl4pPr>
            <a:lvl5pPr marL="2057400" indent="-228600">
              <a:spcBef>
                <a:spcPct val="20000"/>
              </a:spcBef>
              <a:buClr>
                <a:srgbClr val="000099"/>
              </a:buClr>
              <a:buChar char="»"/>
              <a:defRPr sz="3200">
                <a:solidFill>
                  <a:schemeClr val="tx1"/>
                </a:solidFill>
                <a:latin typeface="Arial Narrow" panose="020B0606020202030204" pitchFamily="34" charset="0"/>
              </a:defRPr>
            </a:lvl5pPr>
            <a:lvl6pPr marL="25146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6pPr>
            <a:lvl7pPr marL="29718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7pPr>
            <a:lvl8pPr marL="34290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8pPr>
            <a:lvl9pPr marL="38862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9pPr>
          </a:lstStyle>
          <a:p>
            <a:pPr algn="ctr">
              <a:buClr>
                <a:srgbClr val="003399"/>
              </a:buClr>
              <a:buSzPct val="125000"/>
            </a:pPr>
            <a:endParaRPr lang="en-US" altLang="en-US" sz="2400" dirty="0">
              <a:latin typeface="Arial" panose="020B0604020202020204" pitchFamily="34" charset="0"/>
            </a:endParaRPr>
          </a:p>
        </p:txBody>
      </p:sp>
      <p:sp>
        <p:nvSpPr>
          <p:cNvPr id="26628" name="Rectangle 23">
            <a:extLst>
              <a:ext uri="{FF2B5EF4-FFF2-40B4-BE49-F238E27FC236}">
                <a16:creationId xmlns="" xmlns:a16="http://schemas.microsoft.com/office/drawing/2014/main" id="{6EF7437D-0D53-40F9-B719-AB9EBB75A290}"/>
              </a:ext>
            </a:extLst>
          </p:cNvPr>
          <p:cNvSpPr>
            <a:spLocks noChangeArrowheads="1"/>
          </p:cNvSpPr>
          <p:nvPr/>
        </p:nvSpPr>
        <p:spPr bwMode="auto">
          <a:xfrm>
            <a:off x="0" y="13352463"/>
            <a:ext cx="2484438" cy="277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spAutoFit/>
          </a:bodyPr>
          <a:lstStyle>
            <a:lvl1pPr>
              <a:spcBef>
                <a:spcPct val="20000"/>
              </a:spcBef>
              <a:buClr>
                <a:srgbClr val="000099"/>
              </a:buClr>
              <a:buChar char="•"/>
              <a:defRPr sz="3600">
                <a:solidFill>
                  <a:schemeClr val="tx1"/>
                </a:solidFill>
                <a:latin typeface="Arial Narrow" panose="020B0606020202030204" pitchFamily="34" charset="0"/>
              </a:defRPr>
            </a:lvl1pPr>
            <a:lvl2pPr marL="742950" indent="-285750">
              <a:spcBef>
                <a:spcPct val="20000"/>
              </a:spcBef>
              <a:buClr>
                <a:srgbClr val="000099"/>
              </a:buClr>
              <a:buFont typeface="CommonBullets"/>
              <a:buChar char="&gt;"/>
              <a:defRPr sz="3200">
                <a:solidFill>
                  <a:schemeClr val="tx1"/>
                </a:solidFill>
                <a:latin typeface="Arial Narrow" panose="020B0606020202030204" pitchFamily="34" charset="0"/>
              </a:defRPr>
            </a:lvl2pPr>
            <a:lvl3pPr marL="1143000" indent="-228600">
              <a:spcBef>
                <a:spcPct val="20000"/>
              </a:spcBef>
              <a:buClr>
                <a:srgbClr val="000099"/>
              </a:buClr>
              <a:buChar char="•"/>
              <a:defRPr sz="3200">
                <a:solidFill>
                  <a:schemeClr val="tx1"/>
                </a:solidFill>
                <a:latin typeface="Arial Narrow" panose="020B0606020202030204" pitchFamily="34" charset="0"/>
              </a:defRPr>
            </a:lvl3pPr>
            <a:lvl4pPr marL="1600200" indent="-228600">
              <a:spcBef>
                <a:spcPct val="20000"/>
              </a:spcBef>
              <a:buClr>
                <a:srgbClr val="000099"/>
              </a:buClr>
              <a:buChar char="–"/>
              <a:defRPr sz="3200">
                <a:solidFill>
                  <a:schemeClr val="tx1"/>
                </a:solidFill>
                <a:latin typeface="Arial Narrow" panose="020B0606020202030204" pitchFamily="34" charset="0"/>
              </a:defRPr>
            </a:lvl4pPr>
            <a:lvl5pPr marL="2057400" indent="-228600">
              <a:spcBef>
                <a:spcPct val="20000"/>
              </a:spcBef>
              <a:buClr>
                <a:srgbClr val="000099"/>
              </a:buClr>
              <a:buChar char="»"/>
              <a:defRPr sz="3200">
                <a:solidFill>
                  <a:schemeClr val="tx1"/>
                </a:solidFill>
                <a:latin typeface="Arial Narrow" panose="020B0606020202030204" pitchFamily="34" charset="0"/>
              </a:defRPr>
            </a:lvl5pPr>
            <a:lvl6pPr marL="25146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6pPr>
            <a:lvl7pPr marL="29718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7pPr>
            <a:lvl8pPr marL="34290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8pPr>
            <a:lvl9pPr marL="38862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9pPr>
          </a:lstStyle>
          <a:p>
            <a:pPr>
              <a:spcBef>
                <a:spcPct val="0"/>
              </a:spcBef>
              <a:buClrTx/>
              <a:buFontTx/>
              <a:buNone/>
            </a:pPr>
            <a:r>
              <a:rPr lang="en-GB" altLang="en-US" sz="1200" dirty="0">
                <a:latin typeface="Calibri" panose="020F0502020204030204" pitchFamily="34" charset="0"/>
                <a:ea typeface="Calibri" panose="020F0502020204030204" pitchFamily="34" charset="0"/>
                <a:cs typeface="Times New Roman" panose="02020603050405020304" pitchFamily="18" charset="0"/>
              </a:rPr>
              <a:t>   </a:t>
            </a:r>
            <a:r>
              <a:rPr lang="en-GB" altLang="en-US" sz="1100" dirty="0">
                <a:latin typeface="Calibri" panose="020F0502020204030204" pitchFamily="34" charset="0"/>
                <a:ea typeface="Calibri" panose="020F0502020204030204" pitchFamily="34" charset="0"/>
                <a:cs typeface="Times New Roman" panose="02020603050405020304" pitchFamily="18" charset="0"/>
              </a:rPr>
              <a:t>         </a:t>
            </a:r>
            <a:endParaRPr lang="en-GB" altLang="en-US" sz="2400" dirty="0">
              <a:latin typeface="Arial" panose="020B0604020202020204" pitchFamily="34" charset="0"/>
              <a:ea typeface="Calibri" panose="020F0502020204030204" pitchFamily="34" charset="0"/>
              <a:cs typeface="Times New Roman" panose="02020603050405020304" pitchFamily="18" charset="0"/>
            </a:endParaRPr>
          </a:p>
        </p:txBody>
      </p:sp>
      <p:sp>
        <p:nvSpPr>
          <p:cNvPr id="26629" name="Rectangle 24">
            <a:extLst>
              <a:ext uri="{FF2B5EF4-FFF2-40B4-BE49-F238E27FC236}">
                <a16:creationId xmlns="" xmlns:a16="http://schemas.microsoft.com/office/drawing/2014/main" id="{198297F1-3A2F-4ABF-AE98-D73AEB533561}"/>
              </a:ext>
            </a:extLst>
          </p:cNvPr>
          <p:cNvSpPr>
            <a:spLocks noChangeArrowheads="1"/>
          </p:cNvSpPr>
          <p:nvPr/>
        </p:nvSpPr>
        <p:spPr bwMode="auto">
          <a:xfrm>
            <a:off x="0" y="14036675"/>
            <a:ext cx="2484438" cy="261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spAutoFit/>
          </a:bodyPr>
          <a:lstStyle>
            <a:lvl1pPr>
              <a:spcBef>
                <a:spcPct val="20000"/>
              </a:spcBef>
              <a:buClr>
                <a:srgbClr val="000099"/>
              </a:buClr>
              <a:buChar char="•"/>
              <a:defRPr sz="3600">
                <a:solidFill>
                  <a:schemeClr val="tx1"/>
                </a:solidFill>
                <a:latin typeface="Arial Narrow" panose="020B0606020202030204" pitchFamily="34" charset="0"/>
              </a:defRPr>
            </a:lvl1pPr>
            <a:lvl2pPr marL="742950" indent="-285750">
              <a:spcBef>
                <a:spcPct val="20000"/>
              </a:spcBef>
              <a:buClr>
                <a:srgbClr val="000099"/>
              </a:buClr>
              <a:buFont typeface="CommonBullets"/>
              <a:buChar char="&gt;"/>
              <a:defRPr sz="3200">
                <a:solidFill>
                  <a:schemeClr val="tx1"/>
                </a:solidFill>
                <a:latin typeface="Arial Narrow" panose="020B0606020202030204" pitchFamily="34" charset="0"/>
              </a:defRPr>
            </a:lvl2pPr>
            <a:lvl3pPr marL="1143000" indent="-228600">
              <a:spcBef>
                <a:spcPct val="20000"/>
              </a:spcBef>
              <a:buClr>
                <a:srgbClr val="000099"/>
              </a:buClr>
              <a:buChar char="•"/>
              <a:defRPr sz="3200">
                <a:solidFill>
                  <a:schemeClr val="tx1"/>
                </a:solidFill>
                <a:latin typeface="Arial Narrow" panose="020B0606020202030204" pitchFamily="34" charset="0"/>
              </a:defRPr>
            </a:lvl3pPr>
            <a:lvl4pPr marL="1600200" indent="-228600">
              <a:spcBef>
                <a:spcPct val="20000"/>
              </a:spcBef>
              <a:buClr>
                <a:srgbClr val="000099"/>
              </a:buClr>
              <a:buChar char="–"/>
              <a:defRPr sz="3200">
                <a:solidFill>
                  <a:schemeClr val="tx1"/>
                </a:solidFill>
                <a:latin typeface="Arial Narrow" panose="020B0606020202030204" pitchFamily="34" charset="0"/>
              </a:defRPr>
            </a:lvl4pPr>
            <a:lvl5pPr marL="2057400" indent="-228600">
              <a:spcBef>
                <a:spcPct val="20000"/>
              </a:spcBef>
              <a:buClr>
                <a:srgbClr val="000099"/>
              </a:buClr>
              <a:buChar char="»"/>
              <a:defRPr sz="3200">
                <a:solidFill>
                  <a:schemeClr val="tx1"/>
                </a:solidFill>
                <a:latin typeface="Arial Narrow" panose="020B0606020202030204" pitchFamily="34" charset="0"/>
              </a:defRPr>
            </a:lvl5pPr>
            <a:lvl6pPr marL="25146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6pPr>
            <a:lvl7pPr marL="29718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7pPr>
            <a:lvl8pPr marL="34290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8pPr>
            <a:lvl9pPr marL="38862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9pPr>
          </a:lstStyle>
          <a:p>
            <a:pPr>
              <a:spcBef>
                <a:spcPct val="0"/>
              </a:spcBef>
              <a:buClrTx/>
              <a:buFontTx/>
              <a:buNone/>
            </a:pPr>
            <a:r>
              <a:rPr lang="en-GB" altLang="en-US" sz="1100" dirty="0">
                <a:latin typeface="Calibri" panose="020F0502020204030204" pitchFamily="34" charset="0"/>
                <a:ea typeface="Calibri" panose="020F0502020204030204" pitchFamily="34" charset="0"/>
                <a:cs typeface="Times New Roman" panose="02020603050405020304" pitchFamily="18" charset="0"/>
              </a:rPr>
              <a:t>          </a:t>
            </a:r>
            <a:endParaRPr lang="en-GB" altLang="en-US" sz="2400" dirty="0">
              <a:latin typeface="Arial" panose="020B0604020202020204" pitchFamily="34" charset="0"/>
              <a:ea typeface="Calibri" panose="020F0502020204030204" pitchFamily="34" charset="0"/>
              <a:cs typeface="Times New Roman" panose="02020603050405020304" pitchFamily="18" charset="0"/>
            </a:endParaRPr>
          </a:p>
        </p:txBody>
      </p:sp>
      <p:sp>
        <p:nvSpPr>
          <p:cNvPr id="26630" name="Rectangle 26">
            <a:extLst>
              <a:ext uri="{FF2B5EF4-FFF2-40B4-BE49-F238E27FC236}">
                <a16:creationId xmlns="" xmlns:a16="http://schemas.microsoft.com/office/drawing/2014/main" id="{60B3DCC4-2022-4E19-A704-1E8823471461}"/>
              </a:ext>
            </a:extLst>
          </p:cNvPr>
          <p:cNvSpPr>
            <a:spLocks noChangeArrowheads="1"/>
          </p:cNvSpPr>
          <p:nvPr/>
        </p:nvSpPr>
        <p:spPr bwMode="auto">
          <a:xfrm>
            <a:off x="0" y="15789275"/>
            <a:ext cx="2484438" cy="261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spAutoFit/>
          </a:bodyPr>
          <a:lstStyle>
            <a:lvl1pPr>
              <a:spcBef>
                <a:spcPct val="20000"/>
              </a:spcBef>
              <a:buClr>
                <a:srgbClr val="000099"/>
              </a:buClr>
              <a:buChar char="•"/>
              <a:defRPr sz="3600">
                <a:solidFill>
                  <a:schemeClr val="tx1"/>
                </a:solidFill>
                <a:latin typeface="Arial Narrow" panose="020B0606020202030204" pitchFamily="34" charset="0"/>
              </a:defRPr>
            </a:lvl1pPr>
            <a:lvl2pPr marL="742950" indent="-285750">
              <a:spcBef>
                <a:spcPct val="20000"/>
              </a:spcBef>
              <a:buClr>
                <a:srgbClr val="000099"/>
              </a:buClr>
              <a:buFont typeface="CommonBullets"/>
              <a:buChar char="&gt;"/>
              <a:defRPr sz="3200">
                <a:solidFill>
                  <a:schemeClr val="tx1"/>
                </a:solidFill>
                <a:latin typeface="Arial Narrow" panose="020B0606020202030204" pitchFamily="34" charset="0"/>
              </a:defRPr>
            </a:lvl2pPr>
            <a:lvl3pPr marL="1143000" indent="-228600">
              <a:spcBef>
                <a:spcPct val="20000"/>
              </a:spcBef>
              <a:buClr>
                <a:srgbClr val="000099"/>
              </a:buClr>
              <a:buChar char="•"/>
              <a:defRPr sz="3200">
                <a:solidFill>
                  <a:schemeClr val="tx1"/>
                </a:solidFill>
                <a:latin typeface="Arial Narrow" panose="020B0606020202030204" pitchFamily="34" charset="0"/>
              </a:defRPr>
            </a:lvl3pPr>
            <a:lvl4pPr marL="1600200" indent="-228600">
              <a:spcBef>
                <a:spcPct val="20000"/>
              </a:spcBef>
              <a:buClr>
                <a:srgbClr val="000099"/>
              </a:buClr>
              <a:buChar char="–"/>
              <a:defRPr sz="3200">
                <a:solidFill>
                  <a:schemeClr val="tx1"/>
                </a:solidFill>
                <a:latin typeface="Arial Narrow" panose="020B0606020202030204" pitchFamily="34" charset="0"/>
              </a:defRPr>
            </a:lvl4pPr>
            <a:lvl5pPr marL="2057400" indent="-228600">
              <a:spcBef>
                <a:spcPct val="20000"/>
              </a:spcBef>
              <a:buClr>
                <a:srgbClr val="000099"/>
              </a:buClr>
              <a:buChar char="»"/>
              <a:defRPr sz="3200">
                <a:solidFill>
                  <a:schemeClr val="tx1"/>
                </a:solidFill>
                <a:latin typeface="Arial Narrow" panose="020B0606020202030204" pitchFamily="34" charset="0"/>
              </a:defRPr>
            </a:lvl5pPr>
            <a:lvl6pPr marL="25146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6pPr>
            <a:lvl7pPr marL="29718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7pPr>
            <a:lvl8pPr marL="34290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8pPr>
            <a:lvl9pPr marL="38862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9pPr>
          </a:lstStyle>
          <a:p>
            <a:pPr>
              <a:spcBef>
                <a:spcPct val="0"/>
              </a:spcBef>
              <a:buClrTx/>
              <a:buFontTx/>
              <a:buNone/>
            </a:pPr>
            <a:r>
              <a:rPr lang="en-GB" altLang="en-US" sz="1100" dirty="0">
                <a:latin typeface="Arial" panose="020B0604020202020204" pitchFamily="34" charset="0"/>
                <a:ea typeface="Calibri" panose="020F0502020204030204" pitchFamily="34" charset="0"/>
                <a:cs typeface="Consolas" panose="020B0609020204030204" pitchFamily="49" charset="0"/>
              </a:rPr>
              <a:t>            </a:t>
            </a:r>
            <a:endParaRPr lang="en-GB" altLang="en-US" sz="2400" dirty="0">
              <a:latin typeface="Arial" panose="020B0604020202020204" pitchFamily="34" charset="0"/>
              <a:ea typeface="Calibri" panose="020F0502020204030204" pitchFamily="34" charset="0"/>
              <a:cs typeface="Consolas" panose="020B0609020204030204" pitchFamily="49" charset="0"/>
            </a:endParaRPr>
          </a:p>
        </p:txBody>
      </p:sp>
      <p:sp>
        <p:nvSpPr>
          <p:cNvPr id="26631" name="Rectangle 27">
            <a:extLst>
              <a:ext uri="{FF2B5EF4-FFF2-40B4-BE49-F238E27FC236}">
                <a16:creationId xmlns="" xmlns:a16="http://schemas.microsoft.com/office/drawing/2014/main" id="{1FC35362-6F40-4E5D-AA17-53672F1FFE58}"/>
              </a:ext>
            </a:extLst>
          </p:cNvPr>
          <p:cNvSpPr>
            <a:spLocks noChangeArrowheads="1"/>
          </p:cNvSpPr>
          <p:nvPr/>
        </p:nvSpPr>
        <p:spPr bwMode="auto">
          <a:xfrm>
            <a:off x="0" y="16964025"/>
            <a:ext cx="2484438"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spAutoFit/>
          </a:bodyPr>
          <a:lstStyle>
            <a:lvl1pPr>
              <a:spcBef>
                <a:spcPct val="20000"/>
              </a:spcBef>
              <a:buClr>
                <a:srgbClr val="000099"/>
              </a:buClr>
              <a:buChar char="•"/>
              <a:defRPr sz="3600">
                <a:solidFill>
                  <a:schemeClr val="tx1"/>
                </a:solidFill>
                <a:latin typeface="Arial Narrow" panose="020B0606020202030204" pitchFamily="34" charset="0"/>
              </a:defRPr>
            </a:lvl1pPr>
            <a:lvl2pPr marL="742950" indent="-285750">
              <a:spcBef>
                <a:spcPct val="20000"/>
              </a:spcBef>
              <a:buClr>
                <a:srgbClr val="000099"/>
              </a:buClr>
              <a:buFont typeface="CommonBullets"/>
              <a:buChar char="&gt;"/>
              <a:defRPr sz="3200">
                <a:solidFill>
                  <a:schemeClr val="tx1"/>
                </a:solidFill>
                <a:latin typeface="Arial Narrow" panose="020B0606020202030204" pitchFamily="34" charset="0"/>
              </a:defRPr>
            </a:lvl2pPr>
            <a:lvl3pPr marL="1143000" indent="-228600">
              <a:spcBef>
                <a:spcPct val="20000"/>
              </a:spcBef>
              <a:buClr>
                <a:srgbClr val="000099"/>
              </a:buClr>
              <a:buChar char="•"/>
              <a:defRPr sz="3200">
                <a:solidFill>
                  <a:schemeClr val="tx1"/>
                </a:solidFill>
                <a:latin typeface="Arial Narrow" panose="020B0606020202030204" pitchFamily="34" charset="0"/>
              </a:defRPr>
            </a:lvl3pPr>
            <a:lvl4pPr marL="1600200" indent="-228600">
              <a:spcBef>
                <a:spcPct val="20000"/>
              </a:spcBef>
              <a:buClr>
                <a:srgbClr val="000099"/>
              </a:buClr>
              <a:buChar char="–"/>
              <a:defRPr sz="3200">
                <a:solidFill>
                  <a:schemeClr val="tx1"/>
                </a:solidFill>
                <a:latin typeface="Arial Narrow" panose="020B0606020202030204" pitchFamily="34" charset="0"/>
              </a:defRPr>
            </a:lvl4pPr>
            <a:lvl5pPr marL="2057400" indent="-228600">
              <a:spcBef>
                <a:spcPct val="20000"/>
              </a:spcBef>
              <a:buClr>
                <a:srgbClr val="000099"/>
              </a:buClr>
              <a:buChar char="»"/>
              <a:defRPr sz="3200">
                <a:solidFill>
                  <a:schemeClr val="tx1"/>
                </a:solidFill>
                <a:latin typeface="Arial Narrow" panose="020B0606020202030204" pitchFamily="34" charset="0"/>
              </a:defRPr>
            </a:lvl5pPr>
            <a:lvl6pPr marL="25146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6pPr>
            <a:lvl7pPr marL="29718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7pPr>
            <a:lvl8pPr marL="34290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8pPr>
            <a:lvl9pPr marL="38862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9pPr>
          </a:lstStyle>
          <a:p>
            <a:pPr>
              <a:spcBef>
                <a:spcPct val="0"/>
              </a:spcBef>
              <a:buClrTx/>
              <a:buFontTx/>
              <a:buNone/>
            </a:pPr>
            <a:endParaRPr lang="en-US" altLang="en-US" sz="2400" dirty="0">
              <a:latin typeface="Arial" panose="020B0604020202020204" pitchFamily="34" charset="0"/>
            </a:endParaRPr>
          </a:p>
        </p:txBody>
      </p:sp>
      <p:sp>
        <p:nvSpPr>
          <p:cNvPr id="26632" name="Rectangle 12">
            <a:extLst>
              <a:ext uri="{FF2B5EF4-FFF2-40B4-BE49-F238E27FC236}">
                <a16:creationId xmlns="" xmlns:a16="http://schemas.microsoft.com/office/drawing/2014/main" id="{AD123E93-52F3-41CA-8364-30C9CE3A420F}"/>
              </a:ext>
            </a:extLst>
          </p:cNvPr>
          <p:cNvSpPr>
            <a:spLocks noChangeArrowheads="1"/>
          </p:cNvSpPr>
          <p:nvPr/>
        </p:nvSpPr>
        <p:spPr bwMode="auto">
          <a:xfrm>
            <a:off x="0" y="1447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rgbClr val="000099"/>
              </a:buClr>
              <a:buChar char="•"/>
              <a:defRPr sz="3600">
                <a:solidFill>
                  <a:schemeClr val="tx1"/>
                </a:solidFill>
                <a:latin typeface="Arial Narrow" panose="020B0606020202030204" pitchFamily="34" charset="0"/>
              </a:defRPr>
            </a:lvl1pPr>
            <a:lvl2pPr marL="742950" indent="-285750">
              <a:spcBef>
                <a:spcPct val="20000"/>
              </a:spcBef>
              <a:buClr>
                <a:srgbClr val="000099"/>
              </a:buClr>
              <a:buFont typeface="CommonBullets"/>
              <a:buChar char="&gt;"/>
              <a:defRPr sz="3200">
                <a:solidFill>
                  <a:schemeClr val="tx1"/>
                </a:solidFill>
                <a:latin typeface="Arial Narrow" panose="020B0606020202030204" pitchFamily="34" charset="0"/>
              </a:defRPr>
            </a:lvl2pPr>
            <a:lvl3pPr marL="1143000" indent="-228600">
              <a:spcBef>
                <a:spcPct val="20000"/>
              </a:spcBef>
              <a:buClr>
                <a:srgbClr val="000099"/>
              </a:buClr>
              <a:buChar char="•"/>
              <a:defRPr sz="3200">
                <a:solidFill>
                  <a:schemeClr val="tx1"/>
                </a:solidFill>
                <a:latin typeface="Arial Narrow" panose="020B0606020202030204" pitchFamily="34" charset="0"/>
              </a:defRPr>
            </a:lvl3pPr>
            <a:lvl4pPr marL="1600200" indent="-228600">
              <a:spcBef>
                <a:spcPct val="20000"/>
              </a:spcBef>
              <a:buClr>
                <a:srgbClr val="000099"/>
              </a:buClr>
              <a:buChar char="–"/>
              <a:defRPr sz="3200">
                <a:solidFill>
                  <a:schemeClr val="tx1"/>
                </a:solidFill>
                <a:latin typeface="Arial Narrow" panose="020B0606020202030204" pitchFamily="34" charset="0"/>
              </a:defRPr>
            </a:lvl4pPr>
            <a:lvl5pPr marL="2057400" indent="-228600">
              <a:spcBef>
                <a:spcPct val="20000"/>
              </a:spcBef>
              <a:buClr>
                <a:srgbClr val="000099"/>
              </a:buClr>
              <a:buChar char="»"/>
              <a:defRPr sz="3200">
                <a:solidFill>
                  <a:schemeClr val="tx1"/>
                </a:solidFill>
                <a:latin typeface="Arial Narrow" panose="020B0606020202030204" pitchFamily="34" charset="0"/>
              </a:defRPr>
            </a:lvl5pPr>
            <a:lvl6pPr marL="25146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6pPr>
            <a:lvl7pPr marL="29718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7pPr>
            <a:lvl8pPr marL="34290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8pPr>
            <a:lvl9pPr marL="38862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9pPr>
          </a:lstStyle>
          <a:p>
            <a:pPr>
              <a:spcBef>
                <a:spcPct val="0"/>
              </a:spcBef>
              <a:buClrTx/>
              <a:buFontTx/>
              <a:buNone/>
            </a:pPr>
            <a:endParaRPr lang="en-US" altLang="en-US" sz="2400" dirty="0">
              <a:latin typeface="Arial" panose="020B0604020202020204" pitchFamily="34" charset="0"/>
            </a:endParaRPr>
          </a:p>
        </p:txBody>
      </p:sp>
      <p:sp>
        <p:nvSpPr>
          <p:cNvPr id="26633" name="Rectangle 3">
            <a:extLst>
              <a:ext uri="{FF2B5EF4-FFF2-40B4-BE49-F238E27FC236}">
                <a16:creationId xmlns="" xmlns:a16="http://schemas.microsoft.com/office/drawing/2014/main" id="{49983268-418C-4268-9A21-E57505F94ED3}"/>
              </a:ext>
            </a:extLst>
          </p:cNvPr>
          <p:cNvSpPr>
            <a:spLocks noChangeArrowheads="1"/>
          </p:cNvSpPr>
          <p:nvPr/>
        </p:nvSpPr>
        <p:spPr bwMode="auto">
          <a:xfrm>
            <a:off x="0" y="41433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rgbClr val="000099"/>
              </a:buClr>
              <a:buChar char="•"/>
              <a:defRPr sz="3600">
                <a:solidFill>
                  <a:schemeClr val="tx1"/>
                </a:solidFill>
                <a:latin typeface="Arial Narrow" panose="020B0606020202030204" pitchFamily="34" charset="0"/>
              </a:defRPr>
            </a:lvl1pPr>
            <a:lvl2pPr marL="742950" indent="-285750">
              <a:spcBef>
                <a:spcPct val="20000"/>
              </a:spcBef>
              <a:buClr>
                <a:srgbClr val="000099"/>
              </a:buClr>
              <a:buFont typeface="CommonBullets"/>
              <a:buChar char="&gt;"/>
              <a:defRPr sz="3200">
                <a:solidFill>
                  <a:schemeClr val="tx1"/>
                </a:solidFill>
                <a:latin typeface="Arial Narrow" panose="020B0606020202030204" pitchFamily="34" charset="0"/>
              </a:defRPr>
            </a:lvl2pPr>
            <a:lvl3pPr marL="1143000" indent="-228600">
              <a:spcBef>
                <a:spcPct val="20000"/>
              </a:spcBef>
              <a:buClr>
                <a:srgbClr val="000099"/>
              </a:buClr>
              <a:buChar char="•"/>
              <a:defRPr sz="3200">
                <a:solidFill>
                  <a:schemeClr val="tx1"/>
                </a:solidFill>
                <a:latin typeface="Arial Narrow" panose="020B0606020202030204" pitchFamily="34" charset="0"/>
              </a:defRPr>
            </a:lvl3pPr>
            <a:lvl4pPr marL="1600200" indent="-228600">
              <a:spcBef>
                <a:spcPct val="20000"/>
              </a:spcBef>
              <a:buClr>
                <a:srgbClr val="000099"/>
              </a:buClr>
              <a:buChar char="–"/>
              <a:defRPr sz="3200">
                <a:solidFill>
                  <a:schemeClr val="tx1"/>
                </a:solidFill>
                <a:latin typeface="Arial Narrow" panose="020B0606020202030204" pitchFamily="34" charset="0"/>
              </a:defRPr>
            </a:lvl4pPr>
            <a:lvl5pPr marL="2057400" indent="-228600">
              <a:spcBef>
                <a:spcPct val="20000"/>
              </a:spcBef>
              <a:buClr>
                <a:srgbClr val="000099"/>
              </a:buClr>
              <a:buChar char="»"/>
              <a:defRPr sz="3200">
                <a:solidFill>
                  <a:schemeClr val="tx1"/>
                </a:solidFill>
                <a:latin typeface="Arial Narrow" panose="020B0606020202030204" pitchFamily="34" charset="0"/>
              </a:defRPr>
            </a:lvl5pPr>
            <a:lvl6pPr marL="25146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6pPr>
            <a:lvl7pPr marL="29718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7pPr>
            <a:lvl8pPr marL="34290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8pPr>
            <a:lvl9pPr marL="38862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9pPr>
          </a:lstStyle>
          <a:p>
            <a:pPr>
              <a:spcBef>
                <a:spcPct val="0"/>
              </a:spcBef>
              <a:buClrTx/>
              <a:buFontTx/>
              <a:buNone/>
            </a:pPr>
            <a:endParaRPr lang="en-US" altLang="en-US" sz="2400" dirty="0">
              <a:latin typeface="Arial" panose="020B0604020202020204" pitchFamily="34" charset="0"/>
            </a:endParaRPr>
          </a:p>
        </p:txBody>
      </p:sp>
      <p:pic>
        <p:nvPicPr>
          <p:cNvPr id="26634" name="Picture 19">
            <a:extLst>
              <a:ext uri="{FF2B5EF4-FFF2-40B4-BE49-F238E27FC236}">
                <a16:creationId xmlns="" xmlns:a16="http://schemas.microsoft.com/office/drawing/2014/main" id="{DDE0AB80-2958-4CD2-B3AD-EA223F35EA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94050" y="1412875"/>
            <a:ext cx="4776788" cy="325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5" name="Rectangle 10">
            <a:extLst>
              <a:ext uri="{FF2B5EF4-FFF2-40B4-BE49-F238E27FC236}">
                <a16:creationId xmlns="" xmlns:a16="http://schemas.microsoft.com/office/drawing/2014/main" id="{3E13F5DB-CB2B-445B-8003-F4E6A1CEF361}"/>
              </a:ext>
            </a:extLst>
          </p:cNvPr>
          <p:cNvSpPr>
            <a:spLocks noChangeArrowheads="1"/>
          </p:cNvSpPr>
          <p:nvPr/>
        </p:nvSpPr>
        <p:spPr bwMode="auto">
          <a:xfrm>
            <a:off x="6046788" y="1528763"/>
            <a:ext cx="609600" cy="523875"/>
          </a:xfrm>
          <a:prstGeom prst="rect">
            <a:avLst/>
          </a:prstGeom>
          <a:noFill/>
          <a:ln w="2857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spcBef>
                <a:spcPct val="20000"/>
              </a:spcBef>
              <a:buClr>
                <a:srgbClr val="000099"/>
              </a:buClr>
              <a:buChar char="•"/>
              <a:defRPr sz="3600">
                <a:solidFill>
                  <a:schemeClr val="tx1"/>
                </a:solidFill>
                <a:latin typeface="Arial Narrow" panose="020B0606020202030204" pitchFamily="34" charset="0"/>
              </a:defRPr>
            </a:lvl1pPr>
            <a:lvl2pPr marL="742950" indent="-285750">
              <a:spcBef>
                <a:spcPct val="20000"/>
              </a:spcBef>
              <a:buClr>
                <a:srgbClr val="000099"/>
              </a:buClr>
              <a:buFont typeface="CommonBullets"/>
              <a:buChar char="&gt;"/>
              <a:defRPr sz="3200">
                <a:solidFill>
                  <a:schemeClr val="tx1"/>
                </a:solidFill>
                <a:latin typeface="Arial Narrow" panose="020B0606020202030204" pitchFamily="34" charset="0"/>
              </a:defRPr>
            </a:lvl2pPr>
            <a:lvl3pPr marL="1143000" indent="-228600">
              <a:spcBef>
                <a:spcPct val="20000"/>
              </a:spcBef>
              <a:buClr>
                <a:srgbClr val="000099"/>
              </a:buClr>
              <a:buChar char="•"/>
              <a:defRPr sz="3200">
                <a:solidFill>
                  <a:schemeClr val="tx1"/>
                </a:solidFill>
                <a:latin typeface="Arial Narrow" panose="020B0606020202030204" pitchFamily="34" charset="0"/>
              </a:defRPr>
            </a:lvl3pPr>
            <a:lvl4pPr marL="1600200" indent="-228600">
              <a:spcBef>
                <a:spcPct val="20000"/>
              </a:spcBef>
              <a:buClr>
                <a:srgbClr val="000099"/>
              </a:buClr>
              <a:buChar char="–"/>
              <a:defRPr sz="3200">
                <a:solidFill>
                  <a:schemeClr val="tx1"/>
                </a:solidFill>
                <a:latin typeface="Arial Narrow" panose="020B0606020202030204" pitchFamily="34" charset="0"/>
              </a:defRPr>
            </a:lvl4pPr>
            <a:lvl5pPr marL="2057400" indent="-228600">
              <a:spcBef>
                <a:spcPct val="20000"/>
              </a:spcBef>
              <a:buClr>
                <a:srgbClr val="000099"/>
              </a:buClr>
              <a:buChar char="»"/>
              <a:defRPr sz="3200">
                <a:solidFill>
                  <a:schemeClr val="tx1"/>
                </a:solidFill>
                <a:latin typeface="Arial Narrow" panose="020B0606020202030204" pitchFamily="34" charset="0"/>
              </a:defRPr>
            </a:lvl5pPr>
            <a:lvl6pPr marL="25146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6pPr>
            <a:lvl7pPr marL="29718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7pPr>
            <a:lvl8pPr marL="34290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8pPr>
            <a:lvl9pPr marL="38862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9pPr>
          </a:lstStyle>
          <a:p>
            <a:pPr>
              <a:spcBef>
                <a:spcPct val="0"/>
              </a:spcBef>
              <a:buClrTx/>
              <a:buFontTx/>
              <a:buNone/>
            </a:pPr>
            <a:endParaRPr lang="en-US" altLang="en-US" sz="2400" dirty="0">
              <a:latin typeface="Arial" panose="020B0604020202020204" pitchFamily="34" charset="0"/>
            </a:endParaRPr>
          </a:p>
        </p:txBody>
      </p:sp>
      <p:sp>
        <p:nvSpPr>
          <p:cNvPr id="26636" name="Rectangle 12">
            <a:extLst>
              <a:ext uri="{FF2B5EF4-FFF2-40B4-BE49-F238E27FC236}">
                <a16:creationId xmlns="" xmlns:a16="http://schemas.microsoft.com/office/drawing/2014/main" id="{4F16A7FA-C945-4A23-8741-35AA1E6CBC64}"/>
              </a:ext>
            </a:extLst>
          </p:cNvPr>
          <p:cNvSpPr>
            <a:spLocks noChangeArrowheads="1"/>
          </p:cNvSpPr>
          <p:nvPr/>
        </p:nvSpPr>
        <p:spPr bwMode="auto">
          <a:xfrm>
            <a:off x="2895600" y="382588"/>
            <a:ext cx="6911975" cy="1446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rgbClr val="000099"/>
              </a:buClr>
              <a:buChar char="•"/>
              <a:defRPr sz="3600">
                <a:solidFill>
                  <a:schemeClr val="tx1"/>
                </a:solidFill>
                <a:latin typeface="Arial Narrow" panose="020B0606020202030204" pitchFamily="34" charset="0"/>
              </a:defRPr>
            </a:lvl1pPr>
            <a:lvl2pPr marL="742950" indent="-285750">
              <a:spcBef>
                <a:spcPct val="20000"/>
              </a:spcBef>
              <a:buClr>
                <a:srgbClr val="000099"/>
              </a:buClr>
              <a:buFont typeface="CommonBullets"/>
              <a:buChar char="&gt;"/>
              <a:defRPr sz="3200">
                <a:solidFill>
                  <a:schemeClr val="tx1"/>
                </a:solidFill>
                <a:latin typeface="Arial Narrow" panose="020B0606020202030204" pitchFamily="34" charset="0"/>
              </a:defRPr>
            </a:lvl2pPr>
            <a:lvl3pPr marL="1143000" indent="-228600">
              <a:spcBef>
                <a:spcPct val="20000"/>
              </a:spcBef>
              <a:buClr>
                <a:srgbClr val="000099"/>
              </a:buClr>
              <a:buChar char="•"/>
              <a:defRPr sz="3200">
                <a:solidFill>
                  <a:schemeClr val="tx1"/>
                </a:solidFill>
                <a:latin typeface="Arial Narrow" panose="020B0606020202030204" pitchFamily="34" charset="0"/>
              </a:defRPr>
            </a:lvl3pPr>
            <a:lvl4pPr marL="1600200" indent="-228600">
              <a:spcBef>
                <a:spcPct val="20000"/>
              </a:spcBef>
              <a:buClr>
                <a:srgbClr val="000099"/>
              </a:buClr>
              <a:buChar char="–"/>
              <a:defRPr sz="3200">
                <a:solidFill>
                  <a:schemeClr val="tx1"/>
                </a:solidFill>
                <a:latin typeface="Arial Narrow" panose="020B0606020202030204" pitchFamily="34" charset="0"/>
              </a:defRPr>
            </a:lvl4pPr>
            <a:lvl5pPr marL="2057400" indent="-228600">
              <a:spcBef>
                <a:spcPct val="20000"/>
              </a:spcBef>
              <a:buClr>
                <a:srgbClr val="000099"/>
              </a:buClr>
              <a:buChar char="»"/>
              <a:defRPr sz="3200">
                <a:solidFill>
                  <a:schemeClr val="tx1"/>
                </a:solidFill>
                <a:latin typeface="Arial Narrow" panose="020B0606020202030204" pitchFamily="34" charset="0"/>
              </a:defRPr>
            </a:lvl5pPr>
            <a:lvl6pPr marL="25146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6pPr>
            <a:lvl7pPr marL="29718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7pPr>
            <a:lvl8pPr marL="34290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8pPr>
            <a:lvl9pPr marL="38862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9pPr>
          </a:lstStyle>
          <a:p>
            <a:pPr>
              <a:spcBef>
                <a:spcPct val="0"/>
              </a:spcBef>
              <a:buClrTx/>
              <a:buFontTx/>
              <a:buNone/>
            </a:pPr>
            <a:r>
              <a:rPr lang="en-GB" altLang="en-US" sz="1600" u="sng" dirty="0">
                <a:solidFill>
                  <a:srgbClr val="000000"/>
                </a:solidFill>
                <a:latin typeface="Calibri" panose="020F0502020204030204" pitchFamily="34" charset="0"/>
                <a:cs typeface="Calibri" panose="020F0502020204030204" pitchFamily="34" charset="0"/>
              </a:rPr>
              <a:t>Add new tab so users can see who they are linked to </a:t>
            </a:r>
          </a:p>
          <a:p>
            <a:pPr>
              <a:spcBef>
                <a:spcPct val="0"/>
              </a:spcBef>
              <a:buClrTx/>
              <a:buFontTx/>
              <a:buNone/>
            </a:pPr>
            <a:endParaRPr lang="en-GB" altLang="en-US" sz="1600" dirty="0">
              <a:latin typeface="Calibri" panose="020F0502020204030204" pitchFamily="34" charset="0"/>
              <a:cs typeface="Calibri" panose="020F0502020204030204" pitchFamily="34" charset="0"/>
            </a:endParaRPr>
          </a:p>
          <a:p>
            <a:pPr>
              <a:spcBef>
                <a:spcPct val="0"/>
              </a:spcBef>
              <a:buClrTx/>
              <a:buFontTx/>
              <a:buNone/>
            </a:pPr>
            <a:r>
              <a:rPr lang="en-GB" altLang="en-US" sz="1600" dirty="0">
                <a:solidFill>
                  <a:srgbClr val="000000"/>
                </a:solidFill>
                <a:latin typeface="Calibri" panose="020F0502020204030204" pitchFamily="34" charset="0"/>
                <a:cs typeface="Calibri" panose="020F0502020204030204" pitchFamily="34" charset="0"/>
              </a:rPr>
              <a:t>Users are now able to see who they are linked to in a new tab called My VQManager network located on their Home tab </a:t>
            </a:r>
            <a:endParaRPr lang="en-GB" altLang="en-US" sz="1600" dirty="0">
              <a:latin typeface="Calibri" panose="020F0502020204030204" pitchFamily="34" charset="0"/>
              <a:cs typeface="Calibri" panose="020F0502020204030204" pitchFamily="34" charset="0"/>
            </a:endParaRPr>
          </a:p>
          <a:p>
            <a:pPr>
              <a:spcBef>
                <a:spcPct val="0"/>
              </a:spcBef>
              <a:buClrTx/>
              <a:buFontTx/>
              <a:buNone/>
            </a:pPr>
            <a:endParaRPr lang="en-GB" altLang="en-US" sz="2400" dirty="0">
              <a:latin typeface="Arial" panose="020B0604020202020204" pitchFamily="34" charset="0"/>
            </a:endParaRPr>
          </a:p>
        </p:txBody>
      </p:sp>
      <p:sp>
        <p:nvSpPr>
          <p:cNvPr id="26637" name="Rectangle 13">
            <a:extLst>
              <a:ext uri="{FF2B5EF4-FFF2-40B4-BE49-F238E27FC236}">
                <a16:creationId xmlns="" xmlns:a16="http://schemas.microsoft.com/office/drawing/2014/main" id="{46D692F5-3C46-4912-B592-39F6E81F5028}"/>
              </a:ext>
            </a:extLst>
          </p:cNvPr>
          <p:cNvSpPr>
            <a:spLocks noChangeArrowheads="1"/>
          </p:cNvSpPr>
          <p:nvPr/>
        </p:nvSpPr>
        <p:spPr bwMode="auto">
          <a:xfrm>
            <a:off x="1763713" y="16668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rgbClr val="000099"/>
              </a:buClr>
              <a:buChar char="•"/>
              <a:defRPr sz="3600">
                <a:solidFill>
                  <a:schemeClr val="tx1"/>
                </a:solidFill>
                <a:latin typeface="Arial Narrow" panose="020B0606020202030204" pitchFamily="34" charset="0"/>
              </a:defRPr>
            </a:lvl1pPr>
            <a:lvl2pPr marL="742950" indent="-285750">
              <a:spcBef>
                <a:spcPct val="20000"/>
              </a:spcBef>
              <a:buClr>
                <a:srgbClr val="000099"/>
              </a:buClr>
              <a:buFont typeface="CommonBullets"/>
              <a:buChar char="&gt;"/>
              <a:defRPr sz="3200">
                <a:solidFill>
                  <a:schemeClr val="tx1"/>
                </a:solidFill>
                <a:latin typeface="Arial Narrow" panose="020B0606020202030204" pitchFamily="34" charset="0"/>
              </a:defRPr>
            </a:lvl2pPr>
            <a:lvl3pPr marL="1143000" indent="-228600">
              <a:spcBef>
                <a:spcPct val="20000"/>
              </a:spcBef>
              <a:buClr>
                <a:srgbClr val="000099"/>
              </a:buClr>
              <a:buChar char="•"/>
              <a:defRPr sz="3200">
                <a:solidFill>
                  <a:schemeClr val="tx1"/>
                </a:solidFill>
                <a:latin typeface="Arial Narrow" panose="020B0606020202030204" pitchFamily="34" charset="0"/>
              </a:defRPr>
            </a:lvl3pPr>
            <a:lvl4pPr marL="1600200" indent="-228600">
              <a:spcBef>
                <a:spcPct val="20000"/>
              </a:spcBef>
              <a:buClr>
                <a:srgbClr val="000099"/>
              </a:buClr>
              <a:buChar char="–"/>
              <a:defRPr sz="3200">
                <a:solidFill>
                  <a:schemeClr val="tx1"/>
                </a:solidFill>
                <a:latin typeface="Arial Narrow" panose="020B0606020202030204" pitchFamily="34" charset="0"/>
              </a:defRPr>
            </a:lvl4pPr>
            <a:lvl5pPr marL="2057400" indent="-228600">
              <a:spcBef>
                <a:spcPct val="20000"/>
              </a:spcBef>
              <a:buClr>
                <a:srgbClr val="000099"/>
              </a:buClr>
              <a:buChar char="»"/>
              <a:defRPr sz="3200">
                <a:solidFill>
                  <a:schemeClr val="tx1"/>
                </a:solidFill>
                <a:latin typeface="Arial Narrow" panose="020B0606020202030204" pitchFamily="34" charset="0"/>
              </a:defRPr>
            </a:lvl5pPr>
            <a:lvl6pPr marL="25146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6pPr>
            <a:lvl7pPr marL="29718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7pPr>
            <a:lvl8pPr marL="34290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8pPr>
            <a:lvl9pPr marL="38862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9pPr>
          </a:lstStyle>
          <a:p>
            <a:pPr>
              <a:spcBef>
                <a:spcPct val="0"/>
              </a:spcBef>
              <a:buClrTx/>
              <a:buFontTx/>
              <a:buNone/>
            </a:pPr>
            <a:endParaRPr lang="en-US" altLang="en-US" sz="2400" dirty="0">
              <a:latin typeface="Arial" panose="020B0604020202020204" pitchFamily="34" charset="0"/>
            </a:endParaRPr>
          </a:p>
        </p:txBody>
      </p:sp>
      <p:sp>
        <p:nvSpPr>
          <p:cNvPr id="26638" name="Rectangle 14">
            <a:extLst>
              <a:ext uri="{FF2B5EF4-FFF2-40B4-BE49-F238E27FC236}">
                <a16:creationId xmlns="" xmlns:a16="http://schemas.microsoft.com/office/drawing/2014/main" id="{8830FF71-2B21-488E-ADDD-D751C644620E}"/>
              </a:ext>
            </a:extLst>
          </p:cNvPr>
          <p:cNvSpPr>
            <a:spLocks noChangeArrowheads="1"/>
          </p:cNvSpPr>
          <p:nvPr/>
        </p:nvSpPr>
        <p:spPr bwMode="auto">
          <a:xfrm>
            <a:off x="2706688" y="4797425"/>
            <a:ext cx="6626225" cy="181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rgbClr val="000099"/>
              </a:buClr>
              <a:buChar char="•"/>
              <a:defRPr sz="3600">
                <a:solidFill>
                  <a:schemeClr val="tx1"/>
                </a:solidFill>
                <a:latin typeface="Arial Narrow" panose="020B0606020202030204" pitchFamily="34" charset="0"/>
              </a:defRPr>
            </a:lvl1pPr>
            <a:lvl2pPr>
              <a:spcBef>
                <a:spcPct val="20000"/>
              </a:spcBef>
              <a:buClr>
                <a:srgbClr val="000099"/>
              </a:buClr>
              <a:buFont typeface="CommonBullets"/>
              <a:buChar char="&gt;"/>
              <a:defRPr sz="3200">
                <a:solidFill>
                  <a:schemeClr val="tx1"/>
                </a:solidFill>
                <a:latin typeface="Arial Narrow" panose="020B0606020202030204" pitchFamily="34" charset="0"/>
              </a:defRPr>
            </a:lvl2pPr>
            <a:lvl3pPr marL="1143000" indent="-228600">
              <a:spcBef>
                <a:spcPct val="20000"/>
              </a:spcBef>
              <a:buClr>
                <a:srgbClr val="000099"/>
              </a:buClr>
              <a:buChar char="•"/>
              <a:defRPr sz="3200">
                <a:solidFill>
                  <a:schemeClr val="tx1"/>
                </a:solidFill>
                <a:latin typeface="Arial Narrow" panose="020B0606020202030204" pitchFamily="34" charset="0"/>
              </a:defRPr>
            </a:lvl3pPr>
            <a:lvl4pPr marL="1600200" indent="-228600">
              <a:spcBef>
                <a:spcPct val="20000"/>
              </a:spcBef>
              <a:buClr>
                <a:srgbClr val="000099"/>
              </a:buClr>
              <a:buChar char="–"/>
              <a:defRPr sz="3200">
                <a:solidFill>
                  <a:schemeClr val="tx1"/>
                </a:solidFill>
                <a:latin typeface="Arial Narrow" panose="020B0606020202030204" pitchFamily="34" charset="0"/>
              </a:defRPr>
            </a:lvl4pPr>
            <a:lvl5pPr marL="2057400" indent="-228600">
              <a:spcBef>
                <a:spcPct val="20000"/>
              </a:spcBef>
              <a:buClr>
                <a:srgbClr val="000099"/>
              </a:buClr>
              <a:buChar char="»"/>
              <a:defRPr sz="3200">
                <a:solidFill>
                  <a:schemeClr val="tx1"/>
                </a:solidFill>
                <a:latin typeface="Arial Narrow" panose="020B0606020202030204" pitchFamily="34" charset="0"/>
              </a:defRPr>
            </a:lvl5pPr>
            <a:lvl6pPr marL="25146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6pPr>
            <a:lvl7pPr marL="29718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7pPr>
            <a:lvl8pPr marL="34290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8pPr>
            <a:lvl9pPr marL="38862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9pPr>
          </a:lstStyle>
          <a:p>
            <a:pPr>
              <a:spcBef>
                <a:spcPct val="0"/>
              </a:spcBef>
              <a:buClrTx/>
              <a:buFontTx/>
              <a:buNone/>
            </a:pPr>
            <a:r>
              <a:rPr lang="en-GB" altLang="en-US" sz="1600" dirty="0">
                <a:solidFill>
                  <a:srgbClr val="000000"/>
                </a:solidFill>
                <a:latin typeface="Calibri" panose="020F0502020204030204" pitchFamily="34" charset="0"/>
                <a:cs typeface="Calibri" panose="020F0502020204030204" pitchFamily="34" charset="0"/>
              </a:rPr>
              <a:t>Assessors can see </a:t>
            </a:r>
            <a:endParaRPr lang="en-GB" altLang="en-US" sz="1600" dirty="0">
              <a:latin typeface="Calibri" panose="020F0502020204030204" pitchFamily="34" charset="0"/>
              <a:cs typeface="Calibri" panose="020F0502020204030204" pitchFamily="34" charset="0"/>
            </a:endParaRPr>
          </a:p>
          <a:p>
            <a:pPr lvl="1">
              <a:spcBef>
                <a:spcPct val="0"/>
              </a:spcBef>
              <a:buClrTx/>
              <a:buFontTx/>
              <a:buChar char="•"/>
            </a:pPr>
            <a:r>
              <a:rPr lang="en-GB" altLang="en-US" sz="1600" dirty="0">
                <a:solidFill>
                  <a:srgbClr val="000000"/>
                </a:solidFill>
                <a:latin typeface="Calibri" panose="020F0502020204030204" pitchFamily="34" charset="0"/>
                <a:cs typeface="Calibri" panose="020F0502020204030204" pitchFamily="34" charset="0"/>
              </a:rPr>
              <a:t>IQAs they are linked to</a:t>
            </a:r>
            <a:endParaRPr lang="en-GB" altLang="en-US" sz="1600" dirty="0">
              <a:latin typeface="Calibri" panose="020F0502020204030204" pitchFamily="34" charset="0"/>
              <a:cs typeface="Calibri" panose="020F0502020204030204" pitchFamily="34" charset="0"/>
            </a:endParaRPr>
          </a:p>
          <a:p>
            <a:pPr lvl="1">
              <a:spcBef>
                <a:spcPct val="0"/>
              </a:spcBef>
              <a:buClrTx/>
              <a:buFontTx/>
              <a:buChar char="•"/>
            </a:pPr>
            <a:r>
              <a:rPr lang="en-GB" altLang="en-US" sz="1600" dirty="0">
                <a:solidFill>
                  <a:srgbClr val="000000"/>
                </a:solidFill>
                <a:latin typeface="Calibri" panose="020F0502020204030204" pitchFamily="34" charset="0"/>
                <a:cs typeface="Calibri" panose="020F0502020204030204" pitchFamily="34" charset="0"/>
              </a:rPr>
              <a:t>which other assessors are linked to their learner, with trainee assessors differentiated too</a:t>
            </a:r>
            <a:endParaRPr lang="en-GB" altLang="en-US" sz="1600" dirty="0">
              <a:latin typeface="Calibri" panose="020F0502020204030204" pitchFamily="34" charset="0"/>
              <a:cs typeface="Calibri" panose="020F0502020204030204" pitchFamily="34" charset="0"/>
            </a:endParaRPr>
          </a:p>
          <a:p>
            <a:pPr>
              <a:spcBef>
                <a:spcPct val="0"/>
              </a:spcBef>
              <a:buClrTx/>
              <a:buFontTx/>
              <a:buNone/>
            </a:pPr>
            <a:r>
              <a:rPr lang="en-GB" altLang="en-US" sz="1600" dirty="0">
                <a:solidFill>
                  <a:srgbClr val="000000"/>
                </a:solidFill>
                <a:latin typeface="Calibri" panose="020F0502020204030204" pitchFamily="34" charset="0"/>
                <a:cs typeface="Calibri" panose="020F0502020204030204" pitchFamily="34" charset="0"/>
              </a:rPr>
              <a:t>Learners can see:</a:t>
            </a:r>
            <a:endParaRPr lang="en-GB" altLang="en-US" sz="1600" dirty="0">
              <a:latin typeface="Calibri" panose="020F0502020204030204" pitchFamily="34" charset="0"/>
              <a:cs typeface="Calibri" panose="020F0502020204030204" pitchFamily="34" charset="0"/>
            </a:endParaRPr>
          </a:p>
          <a:p>
            <a:pPr lvl="1">
              <a:spcBef>
                <a:spcPct val="0"/>
              </a:spcBef>
              <a:buClrTx/>
              <a:buFontTx/>
              <a:buChar char="•"/>
            </a:pPr>
            <a:r>
              <a:rPr lang="en-GB" altLang="en-US" sz="1600" dirty="0">
                <a:solidFill>
                  <a:srgbClr val="000000"/>
                </a:solidFill>
                <a:latin typeface="Calibri" panose="020F0502020204030204" pitchFamily="34" charset="0"/>
                <a:cs typeface="Calibri" panose="020F0502020204030204" pitchFamily="34" charset="0"/>
              </a:rPr>
              <a:t>Assessors they are linked to</a:t>
            </a:r>
            <a:endParaRPr lang="en-GB" altLang="en-US" sz="1600" dirty="0">
              <a:latin typeface="Calibri" panose="020F0502020204030204" pitchFamily="34" charset="0"/>
              <a:cs typeface="Calibri" panose="020F0502020204030204" pitchFamily="34" charset="0"/>
            </a:endParaRPr>
          </a:p>
          <a:p>
            <a:pPr lvl="1">
              <a:spcBef>
                <a:spcPct val="0"/>
              </a:spcBef>
              <a:buClrTx/>
              <a:buFontTx/>
              <a:buChar char="•"/>
            </a:pPr>
            <a:r>
              <a:rPr lang="en-GB" altLang="en-US" sz="1600" dirty="0">
                <a:solidFill>
                  <a:srgbClr val="000000"/>
                </a:solidFill>
                <a:latin typeface="Calibri" panose="020F0502020204030204" pitchFamily="34" charset="0"/>
                <a:cs typeface="Calibri" panose="020F0502020204030204" pitchFamily="34" charset="0"/>
              </a:rPr>
              <a:t>IQAs they are linked to</a:t>
            </a:r>
            <a:endParaRPr lang="en-GB" altLang="en-US" sz="1600" dirty="0">
              <a:latin typeface="Calibri" panose="020F0502020204030204" pitchFamily="34" charset="0"/>
              <a:cs typeface="Calibri" panose="020F0502020204030204" pitchFamily="34" charset="0"/>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 xmlns:a16="http://schemas.microsoft.com/office/drawing/2014/main" id="{1E142BFD-C6AA-455A-A520-15A0003354DD}"/>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27651" name="Rectangle 5">
            <a:extLst>
              <a:ext uri="{FF2B5EF4-FFF2-40B4-BE49-F238E27FC236}">
                <a16:creationId xmlns="" xmlns:a16="http://schemas.microsoft.com/office/drawing/2014/main" id="{A75DF1B2-10ED-4734-9508-1AB9128A5A5A}"/>
              </a:ext>
            </a:extLst>
          </p:cNvPr>
          <p:cNvSpPr>
            <a:spLocks noChangeArrowheads="1"/>
          </p:cNvSpPr>
          <p:nvPr/>
        </p:nvSpPr>
        <p:spPr bwMode="auto">
          <a:xfrm>
            <a:off x="2860675" y="1216025"/>
            <a:ext cx="5903913" cy="1446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rgbClr val="000099"/>
              </a:buClr>
              <a:buChar char="•"/>
              <a:defRPr sz="3600">
                <a:solidFill>
                  <a:schemeClr val="tx1"/>
                </a:solidFill>
                <a:latin typeface="Arial Narrow" panose="020B0606020202030204" pitchFamily="34" charset="0"/>
              </a:defRPr>
            </a:lvl1pPr>
            <a:lvl2pPr marL="742950" indent="-285750">
              <a:spcBef>
                <a:spcPct val="20000"/>
              </a:spcBef>
              <a:buClr>
                <a:srgbClr val="000099"/>
              </a:buClr>
              <a:buFont typeface="CommonBullets"/>
              <a:buChar char="&gt;"/>
              <a:defRPr sz="3200">
                <a:solidFill>
                  <a:schemeClr val="tx1"/>
                </a:solidFill>
                <a:latin typeface="Arial Narrow" panose="020B0606020202030204" pitchFamily="34" charset="0"/>
              </a:defRPr>
            </a:lvl2pPr>
            <a:lvl3pPr marL="1143000" indent="-228600">
              <a:spcBef>
                <a:spcPct val="20000"/>
              </a:spcBef>
              <a:buClr>
                <a:srgbClr val="000099"/>
              </a:buClr>
              <a:buChar char="•"/>
              <a:defRPr sz="3200">
                <a:solidFill>
                  <a:schemeClr val="tx1"/>
                </a:solidFill>
                <a:latin typeface="Arial Narrow" panose="020B0606020202030204" pitchFamily="34" charset="0"/>
              </a:defRPr>
            </a:lvl3pPr>
            <a:lvl4pPr marL="1600200" indent="-228600">
              <a:spcBef>
                <a:spcPct val="20000"/>
              </a:spcBef>
              <a:buClr>
                <a:srgbClr val="000099"/>
              </a:buClr>
              <a:buChar char="–"/>
              <a:defRPr sz="3200">
                <a:solidFill>
                  <a:schemeClr val="tx1"/>
                </a:solidFill>
                <a:latin typeface="Arial Narrow" panose="020B0606020202030204" pitchFamily="34" charset="0"/>
              </a:defRPr>
            </a:lvl4pPr>
            <a:lvl5pPr marL="2057400" indent="-228600">
              <a:spcBef>
                <a:spcPct val="20000"/>
              </a:spcBef>
              <a:buClr>
                <a:srgbClr val="000099"/>
              </a:buClr>
              <a:buChar char="»"/>
              <a:defRPr sz="3200">
                <a:solidFill>
                  <a:schemeClr val="tx1"/>
                </a:solidFill>
                <a:latin typeface="Arial Narrow" panose="020B0606020202030204" pitchFamily="34" charset="0"/>
              </a:defRPr>
            </a:lvl5pPr>
            <a:lvl6pPr marL="25146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6pPr>
            <a:lvl7pPr marL="29718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7pPr>
            <a:lvl8pPr marL="34290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8pPr>
            <a:lvl9pPr marL="38862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9pPr>
          </a:lstStyle>
          <a:p>
            <a:pPr>
              <a:spcBef>
                <a:spcPct val="0"/>
              </a:spcBef>
              <a:buClrTx/>
              <a:buFontTx/>
              <a:buNone/>
            </a:pPr>
            <a:r>
              <a:rPr lang="en-GB" altLang="en-US" sz="1600" u="sng" dirty="0">
                <a:solidFill>
                  <a:srgbClr val="000000"/>
                </a:solidFill>
                <a:latin typeface="Calibri" panose="020F0502020204030204" pitchFamily="34" charset="0"/>
                <a:ea typeface="Calibri" panose="020F0502020204030204" pitchFamily="34" charset="0"/>
                <a:cs typeface="Times New Roman" panose="02020603050405020304" pitchFamily="18" charset="0"/>
              </a:rPr>
              <a:t>Add Curriculum Area to bulk edit function</a:t>
            </a:r>
          </a:p>
          <a:p>
            <a:pPr>
              <a:spcBef>
                <a:spcPct val="0"/>
              </a:spcBef>
              <a:buClrTx/>
              <a:buFontTx/>
              <a:buNone/>
            </a:pPr>
            <a:endParaRPr lang="en-GB" altLang="en-US" sz="1600" dirty="0">
              <a:latin typeface="Arial" panose="020B0604020202020204" pitchFamily="34" charset="0"/>
              <a:ea typeface="Calibri" panose="020F0502020204030204" pitchFamily="34" charset="0"/>
              <a:cs typeface="Times New Roman" panose="02020603050405020304" pitchFamily="18" charset="0"/>
            </a:endParaRPr>
          </a:p>
          <a:p>
            <a:pPr>
              <a:spcBef>
                <a:spcPct val="0"/>
              </a:spcBef>
              <a:buClrTx/>
              <a:buFontTx/>
              <a:buNone/>
            </a:pPr>
            <a:r>
              <a:rPr lang="en-GB" altLang="en-US" sz="1600" dirty="0">
                <a:solidFill>
                  <a:srgbClr val="000000"/>
                </a:solidFill>
                <a:latin typeface="Calibri" panose="020F0502020204030204" pitchFamily="34" charset="0"/>
                <a:ea typeface="Calibri" panose="020F0502020204030204" pitchFamily="34" charset="0"/>
                <a:cs typeface="Times New Roman" panose="02020603050405020304" pitchFamily="18" charset="0"/>
              </a:rPr>
              <a:t>We have added the ability to assign and remove learners from a curriculum area in bulk.</a:t>
            </a:r>
            <a:endParaRPr lang="en-GB" altLang="en-US" sz="1600" dirty="0">
              <a:latin typeface="Arial" panose="020B0604020202020204" pitchFamily="34" charset="0"/>
              <a:ea typeface="Calibri" panose="020F0502020204030204" pitchFamily="34" charset="0"/>
              <a:cs typeface="Times New Roman" panose="02020603050405020304" pitchFamily="18" charset="0"/>
            </a:endParaRPr>
          </a:p>
          <a:p>
            <a:pPr>
              <a:spcBef>
                <a:spcPct val="0"/>
              </a:spcBef>
              <a:buClrTx/>
              <a:buFontTx/>
              <a:buNone/>
            </a:pPr>
            <a:endParaRPr lang="en-GB" altLang="en-US" sz="2400" dirty="0">
              <a:latin typeface="Arial" panose="020B0604020202020204" pitchFamily="34" charset="0"/>
              <a:ea typeface="Calibri" panose="020F0502020204030204" pitchFamily="34" charset="0"/>
              <a:cs typeface="Times New Roman" panose="02020603050405020304" pitchFamily="18" charset="0"/>
            </a:endParaRPr>
          </a:p>
        </p:txBody>
      </p:sp>
      <p:pic>
        <p:nvPicPr>
          <p:cNvPr id="27652" name="Picture 77">
            <a:extLst>
              <a:ext uri="{FF2B5EF4-FFF2-40B4-BE49-F238E27FC236}">
                <a16:creationId xmlns="" xmlns:a16="http://schemas.microsoft.com/office/drawing/2014/main" id="{677D9D53-4CA4-4038-AA7E-A7DA0DF1D0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60675" y="2516188"/>
            <a:ext cx="5684838" cy="335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3" name="Rectangle 6">
            <a:extLst>
              <a:ext uri="{FF2B5EF4-FFF2-40B4-BE49-F238E27FC236}">
                <a16:creationId xmlns="" xmlns:a16="http://schemas.microsoft.com/office/drawing/2014/main" id="{4FE2E05F-52D5-479E-ABF6-8F01697BA76F}"/>
              </a:ext>
            </a:extLst>
          </p:cNvPr>
          <p:cNvSpPr>
            <a:spLocks noChangeArrowheads="1"/>
          </p:cNvSpPr>
          <p:nvPr/>
        </p:nvSpPr>
        <p:spPr bwMode="auto">
          <a:xfrm>
            <a:off x="0" y="38385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rgbClr val="000099"/>
              </a:buClr>
              <a:buChar char="•"/>
              <a:defRPr sz="3600">
                <a:solidFill>
                  <a:schemeClr val="tx1"/>
                </a:solidFill>
                <a:latin typeface="Arial Narrow" panose="020B0606020202030204" pitchFamily="34" charset="0"/>
              </a:defRPr>
            </a:lvl1pPr>
            <a:lvl2pPr marL="742950" indent="-285750">
              <a:spcBef>
                <a:spcPct val="20000"/>
              </a:spcBef>
              <a:buClr>
                <a:srgbClr val="000099"/>
              </a:buClr>
              <a:buFont typeface="CommonBullets"/>
              <a:buChar char="&gt;"/>
              <a:defRPr sz="3200">
                <a:solidFill>
                  <a:schemeClr val="tx1"/>
                </a:solidFill>
                <a:latin typeface="Arial Narrow" panose="020B0606020202030204" pitchFamily="34" charset="0"/>
              </a:defRPr>
            </a:lvl2pPr>
            <a:lvl3pPr marL="1143000" indent="-228600">
              <a:spcBef>
                <a:spcPct val="20000"/>
              </a:spcBef>
              <a:buClr>
                <a:srgbClr val="000099"/>
              </a:buClr>
              <a:buChar char="•"/>
              <a:defRPr sz="3200">
                <a:solidFill>
                  <a:schemeClr val="tx1"/>
                </a:solidFill>
                <a:latin typeface="Arial Narrow" panose="020B0606020202030204" pitchFamily="34" charset="0"/>
              </a:defRPr>
            </a:lvl3pPr>
            <a:lvl4pPr marL="1600200" indent="-228600">
              <a:spcBef>
                <a:spcPct val="20000"/>
              </a:spcBef>
              <a:buClr>
                <a:srgbClr val="000099"/>
              </a:buClr>
              <a:buChar char="–"/>
              <a:defRPr sz="3200">
                <a:solidFill>
                  <a:schemeClr val="tx1"/>
                </a:solidFill>
                <a:latin typeface="Arial Narrow" panose="020B0606020202030204" pitchFamily="34" charset="0"/>
              </a:defRPr>
            </a:lvl4pPr>
            <a:lvl5pPr marL="2057400" indent="-228600">
              <a:spcBef>
                <a:spcPct val="20000"/>
              </a:spcBef>
              <a:buClr>
                <a:srgbClr val="000099"/>
              </a:buClr>
              <a:buChar char="»"/>
              <a:defRPr sz="3200">
                <a:solidFill>
                  <a:schemeClr val="tx1"/>
                </a:solidFill>
                <a:latin typeface="Arial Narrow" panose="020B0606020202030204" pitchFamily="34" charset="0"/>
              </a:defRPr>
            </a:lvl5pPr>
            <a:lvl6pPr marL="25146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6pPr>
            <a:lvl7pPr marL="29718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7pPr>
            <a:lvl8pPr marL="34290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8pPr>
            <a:lvl9pPr marL="38862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9pPr>
          </a:lstStyle>
          <a:p>
            <a:pPr>
              <a:spcBef>
                <a:spcPct val="0"/>
              </a:spcBef>
              <a:buClrTx/>
              <a:buFontTx/>
              <a:buNone/>
            </a:pPr>
            <a:endParaRPr lang="en-US" altLang="en-US" sz="2400" dirty="0">
              <a:latin typeface="Arial" panose="020B0604020202020204" pitchFamily="34" charset="0"/>
            </a:endParaRPr>
          </a:p>
        </p:txBody>
      </p:sp>
      <p:sp>
        <p:nvSpPr>
          <p:cNvPr id="27654" name="TextBox 1">
            <a:extLst>
              <a:ext uri="{FF2B5EF4-FFF2-40B4-BE49-F238E27FC236}">
                <a16:creationId xmlns="" xmlns:a16="http://schemas.microsoft.com/office/drawing/2014/main" id="{951517BE-698F-45EA-9276-3F8EC515FCE0}"/>
              </a:ext>
            </a:extLst>
          </p:cNvPr>
          <p:cNvSpPr txBox="1">
            <a:spLocks noChangeArrowheads="1"/>
          </p:cNvSpPr>
          <p:nvPr/>
        </p:nvSpPr>
        <p:spPr bwMode="auto">
          <a:xfrm>
            <a:off x="4211638" y="588963"/>
            <a:ext cx="21907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0099"/>
              </a:buClr>
              <a:buChar char="•"/>
              <a:defRPr sz="3600">
                <a:solidFill>
                  <a:schemeClr val="tx1"/>
                </a:solidFill>
                <a:latin typeface="Arial Narrow" panose="020B0606020202030204" pitchFamily="34" charset="0"/>
              </a:defRPr>
            </a:lvl1pPr>
            <a:lvl2pPr marL="742950" indent="-285750">
              <a:spcBef>
                <a:spcPct val="20000"/>
              </a:spcBef>
              <a:buClr>
                <a:srgbClr val="000099"/>
              </a:buClr>
              <a:buFont typeface="CommonBullets"/>
              <a:buChar char="&gt;"/>
              <a:defRPr sz="3200">
                <a:solidFill>
                  <a:schemeClr val="tx1"/>
                </a:solidFill>
                <a:latin typeface="Arial Narrow" panose="020B0606020202030204" pitchFamily="34" charset="0"/>
              </a:defRPr>
            </a:lvl2pPr>
            <a:lvl3pPr marL="1143000" indent="-228600">
              <a:spcBef>
                <a:spcPct val="20000"/>
              </a:spcBef>
              <a:buClr>
                <a:srgbClr val="000099"/>
              </a:buClr>
              <a:buChar char="•"/>
              <a:defRPr sz="3200">
                <a:solidFill>
                  <a:schemeClr val="tx1"/>
                </a:solidFill>
                <a:latin typeface="Arial Narrow" panose="020B0606020202030204" pitchFamily="34" charset="0"/>
              </a:defRPr>
            </a:lvl3pPr>
            <a:lvl4pPr marL="1600200" indent="-228600">
              <a:spcBef>
                <a:spcPct val="20000"/>
              </a:spcBef>
              <a:buClr>
                <a:srgbClr val="000099"/>
              </a:buClr>
              <a:buChar char="–"/>
              <a:defRPr sz="3200">
                <a:solidFill>
                  <a:schemeClr val="tx1"/>
                </a:solidFill>
                <a:latin typeface="Arial Narrow" panose="020B0606020202030204" pitchFamily="34" charset="0"/>
              </a:defRPr>
            </a:lvl4pPr>
            <a:lvl5pPr marL="2057400" indent="-228600">
              <a:spcBef>
                <a:spcPct val="20000"/>
              </a:spcBef>
              <a:buClr>
                <a:srgbClr val="000099"/>
              </a:buClr>
              <a:buChar char="»"/>
              <a:defRPr sz="3200">
                <a:solidFill>
                  <a:schemeClr val="tx1"/>
                </a:solidFill>
                <a:latin typeface="Arial Narrow" panose="020B0606020202030204" pitchFamily="34" charset="0"/>
              </a:defRPr>
            </a:lvl5pPr>
            <a:lvl6pPr marL="25146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6pPr>
            <a:lvl7pPr marL="29718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7pPr>
            <a:lvl8pPr marL="34290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8pPr>
            <a:lvl9pPr marL="38862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9pPr>
          </a:lstStyle>
          <a:p>
            <a:pPr>
              <a:spcBef>
                <a:spcPct val="0"/>
              </a:spcBef>
              <a:buClrTx/>
              <a:buFontTx/>
              <a:buNone/>
            </a:pPr>
            <a:r>
              <a:rPr lang="en-GB" altLang="en-US" sz="2400" dirty="0">
                <a:latin typeface="Arial" panose="020B0604020202020204" pitchFamily="34" charset="0"/>
              </a:rPr>
              <a:t>Centre Admin</a:t>
            </a:r>
          </a:p>
        </p:txBody>
      </p:sp>
      <p:sp>
        <p:nvSpPr>
          <p:cNvPr id="27655" name="Rectangle 6">
            <a:extLst>
              <a:ext uri="{FF2B5EF4-FFF2-40B4-BE49-F238E27FC236}">
                <a16:creationId xmlns="" xmlns:a16="http://schemas.microsoft.com/office/drawing/2014/main" id="{70E0829B-362E-4D74-88E9-BCC53DE08647}"/>
              </a:ext>
            </a:extLst>
          </p:cNvPr>
          <p:cNvSpPr>
            <a:spLocks noChangeArrowheads="1"/>
          </p:cNvSpPr>
          <p:nvPr/>
        </p:nvSpPr>
        <p:spPr bwMode="auto">
          <a:xfrm>
            <a:off x="4191000" y="4856163"/>
            <a:ext cx="1460500" cy="282575"/>
          </a:xfrm>
          <a:prstGeom prst="rect">
            <a:avLst/>
          </a:prstGeom>
          <a:noFill/>
          <a:ln w="3810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algn="ctr">
              <a:spcBef>
                <a:spcPct val="20000"/>
              </a:spcBef>
              <a:buClr>
                <a:srgbClr val="003399"/>
              </a:buClr>
              <a:buSzPct val="125000"/>
              <a:buFontTx/>
              <a:buChar char="•"/>
            </a:pPr>
            <a:endParaRPr lang="en-US" altLang="en-US" dirty="0"/>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Box 1">
            <a:extLst>
              <a:ext uri="{FF2B5EF4-FFF2-40B4-BE49-F238E27FC236}">
                <a16:creationId xmlns="" xmlns:a16="http://schemas.microsoft.com/office/drawing/2014/main" id="{ED69938B-CDCC-42BE-89E9-2BFD63A0E4CA}"/>
              </a:ext>
            </a:extLst>
          </p:cNvPr>
          <p:cNvSpPr txBox="1">
            <a:spLocks noChangeArrowheads="1"/>
          </p:cNvSpPr>
          <p:nvPr/>
        </p:nvSpPr>
        <p:spPr bwMode="auto">
          <a:xfrm>
            <a:off x="2987675" y="754063"/>
            <a:ext cx="56165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0099"/>
              </a:buClr>
              <a:buChar char="•"/>
              <a:defRPr sz="3600">
                <a:solidFill>
                  <a:schemeClr val="tx1"/>
                </a:solidFill>
                <a:latin typeface="Arial Narrow" panose="020B0606020202030204" pitchFamily="34" charset="0"/>
              </a:defRPr>
            </a:lvl1pPr>
            <a:lvl2pPr marL="742950" indent="-285750">
              <a:spcBef>
                <a:spcPct val="20000"/>
              </a:spcBef>
              <a:buClr>
                <a:srgbClr val="000099"/>
              </a:buClr>
              <a:buFont typeface="CommonBullets"/>
              <a:buChar char="&gt;"/>
              <a:defRPr sz="3200">
                <a:solidFill>
                  <a:schemeClr val="tx1"/>
                </a:solidFill>
                <a:latin typeface="Arial Narrow" panose="020B0606020202030204" pitchFamily="34" charset="0"/>
              </a:defRPr>
            </a:lvl2pPr>
            <a:lvl3pPr marL="1143000" indent="-228600">
              <a:spcBef>
                <a:spcPct val="20000"/>
              </a:spcBef>
              <a:buClr>
                <a:srgbClr val="000099"/>
              </a:buClr>
              <a:buChar char="•"/>
              <a:defRPr sz="3200">
                <a:solidFill>
                  <a:schemeClr val="tx1"/>
                </a:solidFill>
                <a:latin typeface="Arial Narrow" panose="020B0606020202030204" pitchFamily="34" charset="0"/>
              </a:defRPr>
            </a:lvl3pPr>
            <a:lvl4pPr marL="1600200" indent="-228600">
              <a:spcBef>
                <a:spcPct val="20000"/>
              </a:spcBef>
              <a:buClr>
                <a:srgbClr val="000099"/>
              </a:buClr>
              <a:buChar char="–"/>
              <a:defRPr sz="3200">
                <a:solidFill>
                  <a:schemeClr val="tx1"/>
                </a:solidFill>
                <a:latin typeface="Arial Narrow" panose="020B0606020202030204" pitchFamily="34" charset="0"/>
              </a:defRPr>
            </a:lvl4pPr>
            <a:lvl5pPr marL="2057400" indent="-228600">
              <a:spcBef>
                <a:spcPct val="20000"/>
              </a:spcBef>
              <a:buClr>
                <a:srgbClr val="000099"/>
              </a:buClr>
              <a:buChar char="»"/>
              <a:defRPr sz="3200">
                <a:solidFill>
                  <a:schemeClr val="tx1"/>
                </a:solidFill>
                <a:latin typeface="Arial Narrow" panose="020B0606020202030204" pitchFamily="34" charset="0"/>
              </a:defRPr>
            </a:lvl5pPr>
            <a:lvl6pPr marL="25146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6pPr>
            <a:lvl7pPr marL="29718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7pPr>
            <a:lvl8pPr marL="34290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8pPr>
            <a:lvl9pPr marL="38862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9pPr>
          </a:lstStyle>
          <a:p>
            <a:pPr algn="ctr">
              <a:buClr>
                <a:srgbClr val="003399"/>
              </a:buClr>
              <a:buSzPct val="125000"/>
              <a:buFontTx/>
              <a:buNone/>
            </a:pPr>
            <a:endParaRPr lang="en-GB" altLang="en-US" dirty="0">
              <a:latin typeface="Calibri" panose="020F0502020204030204" pitchFamily="34" charset="0"/>
              <a:ea typeface="Microsoft YaHei UI" panose="020B0503020204020204" pitchFamily="34" charset="-122"/>
              <a:cs typeface="Calibri" panose="020F0502020204030204" pitchFamily="34" charset="0"/>
            </a:endParaRPr>
          </a:p>
          <a:p>
            <a:pPr algn="ctr">
              <a:buClr>
                <a:srgbClr val="003399"/>
              </a:buClr>
              <a:buSzPct val="125000"/>
              <a:buFontTx/>
              <a:buNone/>
            </a:pPr>
            <a:endParaRPr lang="en-GB" altLang="en-US" dirty="0">
              <a:latin typeface="Comic Sans MS" panose="030F0702030302020204" pitchFamily="66" charset="0"/>
              <a:ea typeface="Microsoft YaHei UI" panose="020B0503020204020204" pitchFamily="34" charset="-122"/>
              <a:cs typeface="Calibri" panose="020F0502020204030204" pitchFamily="34" charset="0"/>
            </a:endParaRPr>
          </a:p>
        </p:txBody>
      </p:sp>
      <p:sp>
        <p:nvSpPr>
          <p:cNvPr id="28675" name="Rectangle 2">
            <a:extLst>
              <a:ext uri="{FF2B5EF4-FFF2-40B4-BE49-F238E27FC236}">
                <a16:creationId xmlns="" xmlns:a16="http://schemas.microsoft.com/office/drawing/2014/main" id="{F0E067A7-0D49-44BC-9008-12116F6854F5}"/>
              </a:ext>
            </a:extLst>
          </p:cNvPr>
          <p:cNvSpPr>
            <a:spLocks noGrp="1" noChangeArrowheads="1"/>
          </p:cNvSpPr>
          <p:nvPr>
            <p:ph type="title"/>
          </p:nvPr>
        </p:nvSpPr>
        <p:spPr>
          <a:xfrm>
            <a:off x="2895600" y="5967413"/>
            <a:ext cx="6248400" cy="990600"/>
          </a:xfrm>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28676" name="Rectangle 2">
            <a:extLst>
              <a:ext uri="{FF2B5EF4-FFF2-40B4-BE49-F238E27FC236}">
                <a16:creationId xmlns="" xmlns:a16="http://schemas.microsoft.com/office/drawing/2014/main" id="{BB4E64BA-A79F-4122-947D-08B2E4D4494D}"/>
              </a:ext>
            </a:extLst>
          </p:cNvPr>
          <p:cNvSpPr>
            <a:spLocks noChangeArrowheads="1"/>
          </p:cNvSpPr>
          <p:nvPr/>
        </p:nvSpPr>
        <p:spPr bwMode="auto">
          <a:xfrm>
            <a:off x="2751138" y="604838"/>
            <a:ext cx="5962650" cy="1938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rgbClr val="000099"/>
              </a:buClr>
              <a:buChar char="•"/>
              <a:defRPr sz="3600">
                <a:solidFill>
                  <a:schemeClr val="tx1"/>
                </a:solidFill>
                <a:latin typeface="Arial Narrow" panose="020B0606020202030204" pitchFamily="34" charset="0"/>
              </a:defRPr>
            </a:lvl1pPr>
            <a:lvl2pPr marL="742950" indent="-285750">
              <a:spcBef>
                <a:spcPct val="20000"/>
              </a:spcBef>
              <a:buClr>
                <a:srgbClr val="000099"/>
              </a:buClr>
              <a:buFont typeface="CommonBullets"/>
              <a:buChar char="&gt;"/>
              <a:defRPr sz="3200">
                <a:solidFill>
                  <a:schemeClr val="tx1"/>
                </a:solidFill>
                <a:latin typeface="Arial Narrow" panose="020B0606020202030204" pitchFamily="34" charset="0"/>
              </a:defRPr>
            </a:lvl2pPr>
            <a:lvl3pPr marL="1143000" indent="-228600">
              <a:spcBef>
                <a:spcPct val="20000"/>
              </a:spcBef>
              <a:buClr>
                <a:srgbClr val="000099"/>
              </a:buClr>
              <a:buChar char="•"/>
              <a:defRPr sz="3200">
                <a:solidFill>
                  <a:schemeClr val="tx1"/>
                </a:solidFill>
                <a:latin typeface="Arial Narrow" panose="020B0606020202030204" pitchFamily="34" charset="0"/>
              </a:defRPr>
            </a:lvl3pPr>
            <a:lvl4pPr marL="1600200" indent="-228600">
              <a:spcBef>
                <a:spcPct val="20000"/>
              </a:spcBef>
              <a:buClr>
                <a:srgbClr val="000099"/>
              </a:buClr>
              <a:buChar char="–"/>
              <a:defRPr sz="3200">
                <a:solidFill>
                  <a:schemeClr val="tx1"/>
                </a:solidFill>
                <a:latin typeface="Arial Narrow" panose="020B0606020202030204" pitchFamily="34" charset="0"/>
              </a:defRPr>
            </a:lvl4pPr>
            <a:lvl5pPr marL="2057400" indent="-228600">
              <a:spcBef>
                <a:spcPct val="20000"/>
              </a:spcBef>
              <a:buClr>
                <a:srgbClr val="000099"/>
              </a:buClr>
              <a:buChar char="»"/>
              <a:defRPr sz="3200">
                <a:solidFill>
                  <a:schemeClr val="tx1"/>
                </a:solidFill>
                <a:latin typeface="Arial Narrow" panose="020B0606020202030204" pitchFamily="34" charset="0"/>
              </a:defRPr>
            </a:lvl5pPr>
            <a:lvl6pPr marL="25146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6pPr>
            <a:lvl7pPr marL="29718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7pPr>
            <a:lvl8pPr marL="34290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8pPr>
            <a:lvl9pPr marL="38862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9pPr>
          </a:lstStyle>
          <a:p>
            <a:pPr>
              <a:spcBef>
                <a:spcPct val="0"/>
              </a:spcBef>
              <a:buClrTx/>
              <a:buFontTx/>
              <a:buNone/>
            </a:pPr>
            <a:r>
              <a:rPr lang="en-GB" altLang="en-US" sz="1600" u="sng" dirty="0">
                <a:solidFill>
                  <a:srgbClr val="000000"/>
                </a:solidFill>
                <a:latin typeface="Calibri" panose="020F0502020204030204" pitchFamily="34" charset="0"/>
                <a:cs typeface="Calibri" panose="020F0502020204030204" pitchFamily="34" charset="0"/>
              </a:rPr>
              <a:t>Add 'open all' to minimum requirements page</a:t>
            </a:r>
          </a:p>
          <a:p>
            <a:pPr>
              <a:spcBef>
                <a:spcPct val="0"/>
              </a:spcBef>
              <a:buClrTx/>
              <a:buFontTx/>
              <a:buNone/>
            </a:pPr>
            <a:endParaRPr lang="en-GB" altLang="en-US" sz="1600" dirty="0">
              <a:latin typeface="Calibri" panose="020F0502020204030204" pitchFamily="34" charset="0"/>
              <a:cs typeface="Calibri" panose="020F0502020204030204" pitchFamily="34" charset="0"/>
            </a:endParaRPr>
          </a:p>
          <a:p>
            <a:pPr>
              <a:spcBef>
                <a:spcPct val="0"/>
              </a:spcBef>
              <a:buClrTx/>
              <a:buFontTx/>
              <a:buNone/>
            </a:pPr>
            <a:r>
              <a:rPr lang="en-GB" altLang="en-US" sz="1600" dirty="0">
                <a:solidFill>
                  <a:srgbClr val="000000"/>
                </a:solidFill>
                <a:latin typeface="Calibri" panose="020F0502020204030204" pitchFamily="34" charset="0"/>
                <a:cs typeface="Calibri" panose="020F0502020204030204" pitchFamily="34" charset="0"/>
              </a:rPr>
              <a:t>There is a new 'open all' option on the minimum requirements page for both Org Admin and Centre Admin.  This should speed up the process when setting minimum requirements as Org Admin and also when viewing them as Centre Admin.</a:t>
            </a:r>
            <a:endParaRPr lang="en-GB" altLang="en-US" sz="1600" dirty="0">
              <a:latin typeface="Calibri" panose="020F0502020204030204" pitchFamily="34" charset="0"/>
              <a:cs typeface="Calibri" panose="020F0502020204030204" pitchFamily="34" charset="0"/>
            </a:endParaRPr>
          </a:p>
          <a:p>
            <a:pPr>
              <a:spcBef>
                <a:spcPct val="0"/>
              </a:spcBef>
              <a:buClrTx/>
              <a:buFontTx/>
              <a:buNone/>
            </a:pPr>
            <a:endParaRPr lang="en-GB" altLang="en-US" sz="2400" dirty="0">
              <a:latin typeface="Arial" panose="020B0604020202020204" pitchFamily="34" charset="0"/>
            </a:endParaRPr>
          </a:p>
        </p:txBody>
      </p:sp>
      <p:pic>
        <p:nvPicPr>
          <p:cNvPr id="28677" name="Picture 173">
            <a:extLst>
              <a:ext uri="{FF2B5EF4-FFF2-40B4-BE49-F238E27FC236}">
                <a16:creationId xmlns="" xmlns:a16="http://schemas.microsoft.com/office/drawing/2014/main" id="{08D63208-F7A7-43FC-A2C4-22E280B849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44286"/>
          <a:stretch>
            <a:fillRect/>
          </a:stretch>
        </p:blipFill>
        <p:spPr bwMode="auto">
          <a:xfrm>
            <a:off x="2751138" y="2460625"/>
            <a:ext cx="5734050" cy="246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8" name="Rectangle 3">
            <a:extLst>
              <a:ext uri="{FF2B5EF4-FFF2-40B4-BE49-F238E27FC236}">
                <a16:creationId xmlns="" xmlns:a16="http://schemas.microsoft.com/office/drawing/2014/main" id="{C7F6F0AF-36A5-4B3C-8D4D-E790A3C989E2}"/>
              </a:ext>
            </a:extLst>
          </p:cNvPr>
          <p:cNvSpPr>
            <a:spLocks noChangeArrowheads="1"/>
          </p:cNvSpPr>
          <p:nvPr/>
        </p:nvSpPr>
        <p:spPr bwMode="auto">
          <a:xfrm>
            <a:off x="0" y="2924175"/>
            <a:ext cx="9144000" cy="0"/>
          </a:xfrm>
          <a:prstGeom prst="rect">
            <a:avLst/>
          </a:prstGeom>
          <a:solidFill>
            <a:srgbClr val="FFFFD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rgbClr val="000099"/>
              </a:buClr>
              <a:buChar char="•"/>
              <a:defRPr sz="3600">
                <a:solidFill>
                  <a:schemeClr val="tx1"/>
                </a:solidFill>
                <a:latin typeface="Arial Narrow" panose="020B0606020202030204" pitchFamily="34" charset="0"/>
              </a:defRPr>
            </a:lvl1pPr>
            <a:lvl2pPr marL="742950" indent="-285750">
              <a:spcBef>
                <a:spcPct val="20000"/>
              </a:spcBef>
              <a:buClr>
                <a:srgbClr val="000099"/>
              </a:buClr>
              <a:buFont typeface="CommonBullets"/>
              <a:buChar char="&gt;"/>
              <a:defRPr sz="3200">
                <a:solidFill>
                  <a:schemeClr val="tx1"/>
                </a:solidFill>
                <a:latin typeface="Arial Narrow" panose="020B0606020202030204" pitchFamily="34" charset="0"/>
              </a:defRPr>
            </a:lvl2pPr>
            <a:lvl3pPr marL="1143000" indent="-228600">
              <a:spcBef>
                <a:spcPct val="20000"/>
              </a:spcBef>
              <a:buClr>
                <a:srgbClr val="000099"/>
              </a:buClr>
              <a:buChar char="•"/>
              <a:defRPr sz="3200">
                <a:solidFill>
                  <a:schemeClr val="tx1"/>
                </a:solidFill>
                <a:latin typeface="Arial Narrow" panose="020B0606020202030204" pitchFamily="34" charset="0"/>
              </a:defRPr>
            </a:lvl3pPr>
            <a:lvl4pPr marL="1600200" indent="-228600">
              <a:spcBef>
                <a:spcPct val="20000"/>
              </a:spcBef>
              <a:buClr>
                <a:srgbClr val="000099"/>
              </a:buClr>
              <a:buChar char="–"/>
              <a:defRPr sz="3200">
                <a:solidFill>
                  <a:schemeClr val="tx1"/>
                </a:solidFill>
                <a:latin typeface="Arial Narrow" panose="020B0606020202030204" pitchFamily="34" charset="0"/>
              </a:defRPr>
            </a:lvl4pPr>
            <a:lvl5pPr marL="2057400" indent="-228600">
              <a:spcBef>
                <a:spcPct val="20000"/>
              </a:spcBef>
              <a:buClr>
                <a:srgbClr val="000099"/>
              </a:buClr>
              <a:buChar char="»"/>
              <a:defRPr sz="3200">
                <a:solidFill>
                  <a:schemeClr val="tx1"/>
                </a:solidFill>
                <a:latin typeface="Arial Narrow" panose="020B0606020202030204" pitchFamily="34" charset="0"/>
              </a:defRPr>
            </a:lvl5pPr>
            <a:lvl6pPr marL="25146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6pPr>
            <a:lvl7pPr marL="29718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7pPr>
            <a:lvl8pPr marL="34290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8pPr>
            <a:lvl9pPr marL="38862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9pPr>
          </a:lstStyle>
          <a:p>
            <a:pPr>
              <a:spcBef>
                <a:spcPct val="0"/>
              </a:spcBef>
              <a:buClrTx/>
              <a:buFontTx/>
              <a:buNone/>
            </a:pPr>
            <a:endParaRPr lang="en-US" altLang="en-US" sz="2400" dirty="0">
              <a:latin typeface="Arial" panose="020B0604020202020204" pitchFamily="34" charset="0"/>
            </a:endParaRPr>
          </a:p>
        </p:txBody>
      </p:sp>
      <p:pic>
        <p:nvPicPr>
          <p:cNvPr id="28679" name="Picture 6">
            <a:extLst>
              <a:ext uri="{FF2B5EF4-FFF2-40B4-BE49-F238E27FC236}">
                <a16:creationId xmlns="" xmlns:a16="http://schemas.microsoft.com/office/drawing/2014/main" id="{62DEF117-CF3D-4597-92EC-E7A7035173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71849" b="1907"/>
          <a:stretch>
            <a:fillRect/>
          </a:stretch>
        </p:blipFill>
        <p:spPr bwMode="auto">
          <a:xfrm>
            <a:off x="2752725" y="4927600"/>
            <a:ext cx="5732463"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0" name="Rectangle 7">
            <a:extLst>
              <a:ext uri="{FF2B5EF4-FFF2-40B4-BE49-F238E27FC236}">
                <a16:creationId xmlns="" xmlns:a16="http://schemas.microsoft.com/office/drawing/2014/main" id="{25D0D0C4-72CA-4DD2-9722-3330DFB20415}"/>
              </a:ext>
            </a:extLst>
          </p:cNvPr>
          <p:cNvSpPr>
            <a:spLocks noChangeArrowheads="1"/>
          </p:cNvSpPr>
          <p:nvPr/>
        </p:nvSpPr>
        <p:spPr bwMode="auto">
          <a:xfrm>
            <a:off x="3001963" y="5465763"/>
            <a:ext cx="649287" cy="195262"/>
          </a:xfrm>
          <a:prstGeom prst="rect">
            <a:avLst/>
          </a:prstGeom>
          <a:noFill/>
          <a:ln w="3810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algn="ctr">
              <a:spcBef>
                <a:spcPct val="20000"/>
              </a:spcBef>
              <a:buClr>
                <a:srgbClr val="003399"/>
              </a:buClr>
              <a:buSzPct val="125000"/>
              <a:buFontTx/>
              <a:buChar char="•"/>
            </a:pPr>
            <a:endParaRPr lang="en-US" altLang="en-US" dirty="0"/>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 xmlns:a16="http://schemas.microsoft.com/office/drawing/2014/main" id="{AFC7A5D1-93D3-45E5-B832-F63E6F2B8869}"/>
              </a:ext>
            </a:extLst>
          </p:cNvPr>
          <p:cNvSpPr>
            <a:spLocks noGrp="1" noChangeArrowheads="1"/>
          </p:cNvSpPr>
          <p:nvPr>
            <p:ph type="title"/>
          </p:nvPr>
        </p:nvSpPr>
        <p:spPr>
          <a:xfrm>
            <a:off x="2895600" y="5967413"/>
            <a:ext cx="6248400" cy="990600"/>
          </a:xfrm>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30723" name="Rectangle 6">
            <a:extLst>
              <a:ext uri="{FF2B5EF4-FFF2-40B4-BE49-F238E27FC236}">
                <a16:creationId xmlns="" xmlns:a16="http://schemas.microsoft.com/office/drawing/2014/main" id="{50BB72F2-0D4D-4CD3-8C5C-40D58B1B0C7F}"/>
              </a:ext>
            </a:extLst>
          </p:cNvPr>
          <p:cNvSpPr>
            <a:spLocks noChangeArrowheads="1"/>
          </p:cNvSpPr>
          <p:nvPr/>
        </p:nvSpPr>
        <p:spPr bwMode="auto">
          <a:xfrm>
            <a:off x="2555875" y="620713"/>
            <a:ext cx="6689725" cy="2432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rgbClr val="000099"/>
              </a:buClr>
              <a:buChar char="•"/>
              <a:defRPr sz="3600">
                <a:solidFill>
                  <a:schemeClr val="tx1"/>
                </a:solidFill>
                <a:latin typeface="Arial Narrow" panose="020B0606020202030204" pitchFamily="34" charset="0"/>
              </a:defRPr>
            </a:lvl1pPr>
            <a:lvl2pPr marL="742950" indent="-285750">
              <a:spcBef>
                <a:spcPct val="20000"/>
              </a:spcBef>
              <a:buClr>
                <a:srgbClr val="000099"/>
              </a:buClr>
              <a:buFont typeface="CommonBullets"/>
              <a:buChar char="&gt;"/>
              <a:defRPr sz="3200">
                <a:solidFill>
                  <a:schemeClr val="tx1"/>
                </a:solidFill>
                <a:latin typeface="Arial Narrow" panose="020B0606020202030204" pitchFamily="34" charset="0"/>
              </a:defRPr>
            </a:lvl2pPr>
            <a:lvl3pPr marL="1143000" indent="-228600">
              <a:spcBef>
                <a:spcPct val="20000"/>
              </a:spcBef>
              <a:buClr>
                <a:srgbClr val="000099"/>
              </a:buClr>
              <a:buChar char="•"/>
              <a:defRPr sz="3200">
                <a:solidFill>
                  <a:schemeClr val="tx1"/>
                </a:solidFill>
                <a:latin typeface="Arial Narrow" panose="020B0606020202030204" pitchFamily="34" charset="0"/>
              </a:defRPr>
            </a:lvl3pPr>
            <a:lvl4pPr marL="1600200" indent="-228600">
              <a:spcBef>
                <a:spcPct val="20000"/>
              </a:spcBef>
              <a:buClr>
                <a:srgbClr val="000099"/>
              </a:buClr>
              <a:buChar char="–"/>
              <a:defRPr sz="3200">
                <a:solidFill>
                  <a:schemeClr val="tx1"/>
                </a:solidFill>
                <a:latin typeface="Arial Narrow" panose="020B0606020202030204" pitchFamily="34" charset="0"/>
              </a:defRPr>
            </a:lvl4pPr>
            <a:lvl5pPr marL="2057400" indent="-228600">
              <a:spcBef>
                <a:spcPct val="20000"/>
              </a:spcBef>
              <a:buClr>
                <a:srgbClr val="000099"/>
              </a:buClr>
              <a:buChar char="»"/>
              <a:defRPr sz="3200">
                <a:solidFill>
                  <a:schemeClr val="tx1"/>
                </a:solidFill>
                <a:latin typeface="Arial Narrow" panose="020B0606020202030204" pitchFamily="34" charset="0"/>
              </a:defRPr>
            </a:lvl5pPr>
            <a:lvl6pPr marL="25146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6pPr>
            <a:lvl7pPr marL="29718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7pPr>
            <a:lvl8pPr marL="34290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8pPr>
            <a:lvl9pPr marL="38862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9pPr>
          </a:lstStyle>
          <a:p>
            <a:pPr>
              <a:spcBef>
                <a:spcPct val="0"/>
              </a:spcBef>
              <a:buClrTx/>
              <a:buFontTx/>
              <a:buNone/>
            </a:pPr>
            <a:r>
              <a:rPr lang="en-GB" altLang="en-US" sz="1600" u="sng" dirty="0">
                <a:solidFill>
                  <a:srgbClr val="000000"/>
                </a:solidFill>
                <a:latin typeface="Calibri" panose="020F0502020204030204" pitchFamily="34" charset="0"/>
                <a:ea typeface="Calibri" panose="020F0502020204030204" pitchFamily="34" charset="0"/>
                <a:cs typeface="Times New Roman" panose="02020603050405020304" pitchFamily="18" charset="0"/>
              </a:rPr>
              <a:t>Work has been completed to improve the creation and assigning of frameworks</a:t>
            </a:r>
          </a:p>
          <a:p>
            <a:pPr>
              <a:spcBef>
                <a:spcPct val="0"/>
              </a:spcBef>
              <a:buClrTx/>
              <a:buFontTx/>
              <a:buNone/>
            </a:pPr>
            <a:endParaRPr lang="en-GB" altLang="en-US" sz="1600" dirty="0">
              <a:latin typeface="Arial" panose="020B0604020202020204" pitchFamily="34" charset="0"/>
              <a:ea typeface="Calibri" panose="020F0502020204030204" pitchFamily="34" charset="0"/>
              <a:cs typeface="Times New Roman" panose="02020603050405020304" pitchFamily="18" charset="0"/>
            </a:endParaRPr>
          </a:p>
          <a:p>
            <a:pPr>
              <a:spcBef>
                <a:spcPct val="0"/>
              </a:spcBef>
              <a:buClrTx/>
              <a:buFontTx/>
              <a:buNone/>
            </a:pPr>
            <a:r>
              <a:rPr lang="en-GB" altLang="en-US" sz="1600" dirty="0">
                <a:solidFill>
                  <a:srgbClr val="000000"/>
                </a:solidFill>
                <a:latin typeface="Calibri" panose="020F0502020204030204" pitchFamily="34" charset="0"/>
                <a:ea typeface="Calibri" panose="020F0502020204030204" pitchFamily="34" charset="0"/>
                <a:cs typeface="Times New Roman" panose="02020603050405020304" pitchFamily="18" charset="0"/>
              </a:rPr>
              <a:t>Frameworks can be created by the Org Admin to include a bundle of qualifications for an Apprenticeship, for example a main aim, Functional Skills and ERR, or Standards and a Programme of Delivery. </a:t>
            </a:r>
            <a:endParaRPr lang="en-GB" altLang="en-US" sz="1600" dirty="0">
              <a:latin typeface="Arial" panose="020B0604020202020204" pitchFamily="34" charset="0"/>
              <a:ea typeface="Calibri" panose="020F0502020204030204" pitchFamily="34" charset="0"/>
              <a:cs typeface="Times New Roman" panose="02020603050405020304" pitchFamily="18" charset="0"/>
            </a:endParaRPr>
          </a:p>
          <a:p>
            <a:pPr>
              <a:spcBef>
                <a:spcPct val="0"/>
              </a:spcBef>
              <a:buClrTx/>
              <a:buFontTx/>
              <a:buNone/>
            </a:pPr>
            <a:r>
              <a:rPr lang="en-GB" altLang="en-US" sz="1600" dirty="0">
                <a:solidFill>
                  <a:srgbClr val="000000"/>
                </a:solidFill>
                <a:latin typeface="Calibri" panose="020F0502020204030204" pitchFamily="34" charset="0"/>
                <a:ea typeface="Calibri" panose="020F0502020204030204" pitchFamily="34" charset="0"/>
                <a:cs typeface="Times New Roman" panose="02020603050405020304" pitchFamily="18" charset="0"/>
              </a:rPr>
              <a:t>The Org Admin links the qualifications into Framework. This function will appear in the My Organisation tab.</a:t>
            </a:r>
            <a:endParaRPr lang="en-GB" altLang="en-US" sz="1600" dirty="0">
              <a:latin typeface="Arial" panose="020B0604020202020204" pitchFamily="34" charset="0"/>
              <a:ea typeface="Calibri" panose="020F0502020204030204" pitchFamily="34" charset="0"/>
              <a:cs typeface="Times New Roman" panose="02020603050405020304" pitchFamily="18" charset="0"/>
            </a:endParaRPr>
          </a:p>
          <a:p>
            <a:pPr>
              <a:spcBef>
                <a:spcPct val="0"/>
              </a:spcBef>
              <a:buClrTx/>
              <a:buFontTx/>
              <a:buNone/>
            </a:pPr>
            <a:endParaRPr lang="en-GB" altLang="en-US" sz="2400" dirty="0">
              <a:latin typeface="Arial" panose="020B0604020202020204" pitchFamily="34" charset="0"/>
              <a:ea typeface="Calibri" panose="020F0502020204030204" pitchFamily="34" charset="0"/>
              <a:cs typeface="Times New Roman" panose="02020603050405020304" pitchFamily="18" charset="0"/>
            </a:endParaRPr>
          </a:p>
        </p:txBody>
      </p:sp>
      <p:pic>
        <p:nvPicPr>
          <p:cNvPr id="30724" name="Picture 75">
            <a:extLst>
              <a:ext uri="{FF2B5EF4-FFF2-40B4-BE49-F238E27FC236}">
                <a16:creationId xmlns="" xmlns:a16="http://schemas.microsoft.com/office/drawing/2014/main" id="{C73BE175-2B88-4416-8F0E-142C7B599A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39113"/>
          <a:stretch>
            <a:fillRect/>
          </a:stretch>
        </p:blipFill>
        <p:spPr bwMode="auto">
          <a:xfrm>
            <a:off x="2922588" y="2924175"/>
            <a:ext cx="5484812" cy="235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5" name="Rectangle 7">
            <a:extLst>
              <a:ext uri="{FF2B5EF4-FFF2-40B4-BE49-F238E27FC236}">
                <a16:creationId xmlns="" xmlns:a16="http://schemas.microsoft.com/office/drawing/2014/main" id="{29CE0895-315C-4689-B560-4AE3B401BBE6}"/>
              </a:ext>
            </a:extLst>
          </p:cNvPr>
          <p:cNvSpPr>
            <a:spLocks noChangeArrowheads="1"/>
          </p:cNvSpPr>
          <p:nvPr/>
        </p:nvSpPr>
        <p:spPr bwMode="auto">
          <a:xfrm>
            <a:off x="2671763" y="5508625"/>
            <a:ext cx="6292850" cy="1077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rgbClr val="000099"/>
              </a:buClr>
              <a:buChar char="•"/>
              <a:defRPr sz="3600">
                <a:solidFill>
                  <a:schemeClr val="tx1"/>
                </a:solidFill>
                <a:latin typeface="Arial Narrow" panose="020B0606020202030204" pitchFamily="34" charset="0"/>
              </a:defRPr>
            </a:lvl1pPr>
            <a:lvl2pPr marL="742950" indent="-285750">
              <a:spcBef>
                <a:spcPct val="20000"/>
              </a:spcBef>
              <a:buClr>
                <a:srgbClr val="000099"/>
              </a:buClr>
              <a:buFont typeface="CommonBullets"/>
              <a:buChar char="&gt;"/>
              <a:defRPr sz="3200">
                <a:solidFill>
                  <a:schemeClr val="tx1"/>
                </a:solidFill>
                <a:latin typeface="Arial Narrow" panose="020B0606020202030204" pitchFamily="34" charset="0"/>
              </a:defRPr>
            </a:lvl2pPr>
            <a:lvl3pPr marL="1143000" indent="-228600">
              <a:spcBef>
                <a:spcPct val="20000"/>
              </a:spcBef>
              <a:buClr>
                <a:srgbClr val="000099"/>
              </a:buClr>
              <a:buChar char="•"/>
              <a:defRPr sz="3200">
                <a:solidFill>
                  <a:schemeClr val="tx1"/>
                </a:solidFill>
                <a:latin typeface="Arial Narrow" panose="020B0606020202030204" pitchFamily="34" charset="0"/>
              </a:defRPr>
            </a:lvl3pPr>
            <a:lvl4pPr marL="1600200" indent="-228600">
              <a:spcBef>
                <a:spcPct val="20000"/>
              </a:spcBef>
              <a:buClr>
                <a:srgbClr val="000099"/>
              </a:buClr>
              <a:buChar char="–"/>
              <a:defRPr sz="3200">
                <a:solidFill>
                  <a:schemeClr val="tx1"/>
                </a:solidFill>
                <a:latin typeface="Arial Narrow" panose="020B0606020202030204" pitchFamily="34" charset="0"/>
              </a:defRPr>
            </a:lvl4pPr>
            <a:lvl5pPr marL="2057400" indent="-228600">
              <a:spcBef>
                <a:spcPct val="20000"/>
              </a:spcBef>
              <a:buClr>
                <a:srgbClr val="000099"/>
              </a:buClr>
              <a:buChar char="»"/>
              <a:defRPr sz="3200">
                <a:solidFill>
                  <a:schemeClr val="tx1"/>
                </a:solidFill>
                <a:latin typeface="Arial Narrow" panose="020B0606020202030204" pitchFamily="34" charset="0"/>
              </a:defRPr>
            </a:lvl5pPr>
            <a:lvl6pPr marL="25146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6pPr>
            <a:lvl7pPr marL="29718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7pPr>
            <a:lvl8pPr marL="34290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8pPr>
            <a:lvl9pPr marL="38862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9pPr>
          </a:lstStyle>
          <a:p>
            <a:pPr>
              <a:spcBef>
                <a:spcPct val="0"/>
              </a:spcBef>
              <a:buClrTx/>
              <a:buFontTx/>
              <a:buNone/>
            </a:pPr>
            <a:r>
              <a:rPr lang="en-GB" altLang="en-US" sz="1600" dirty="0">
                <a:solidFill>
                  <a:srgbClr val="000000"/>
                </a:solidFill>
                <a:latin typeface="Calibri" panose="020F0502020204030204" pitchFamily="34" charset="0"/>
                <a:ea typeface="Calibri" panose="020F0502020204030204" pitchFamily="34" charset="0"/>
                <a:cs typeface="Times New Roman" panose="02020603050405020304" pitchFamily="18" charset="0"/>
              </a:rPr>
              <a:t>The Framework will need a title but the start and end dates are set later. The framework can be edited if the constituent qualifications change. This will not affect learners already assigned the previous set of qualifications.</a:t>
            </a:r>
            <a:endParaRPr lang="en-GB" altLang="en-US" sz="1600" dirty="0">
              <a:latin typeface="Arial" panose="020B0604020202020204" pitchFamily="34" charset="0"/>
              <a:ea typeface="Calibri" panose="020F0502020204030204" pitchFamily="34" charset="0"/>
              <a:cs typeface="Times New Roman" panose="02020603050405020304" pitchFamily="18" charset="0"/>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 xmlns:a16="http://schemas.microsoft.com/office/drawing/2014/main" id="{2281B905-0021-4BA2-BEFC-6F6E53A59896}"/>
              </a:ext>
            </a:extLst>
          </p:cNvPr>
          <p:cNvSpPr>
            <a:spLocks noGrp="1" noChangeArrowheads="1"/>
          </p:cNvSpPr>
          <p:nvPr>
            <p:ph type="title"/>
          </p:nvPr>
        </p:nvSpPr>
        <p:spPr>
          <a:xfrm>
            <a:off x="2895600" y="5967413"/>
            <a:ext cx="6248400" cy="990600"/>
          </a:xfrm>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31747" name="Rectangle 8">
            <a:extLst>
              <a:ext uri="{FF2B5EF4-FFF2-40B4-BE49-F238E27FC236}">
                <a16:creationId xmlns="" xmlns:a16="http://schemas.microsoft.com/office/drawing/2014/main" id="{63B86577-CCE2-439F-9622-239C4146F326}"/>
              </a:ext>
            </a:extLst>
          </p:cNvPr>
          <p:cNvSpPr>
            <a:spLocks noChangeArrowheads="1"/>
          </p:cNvSpPr>
          <p:nvPr/>
        </p:nvSpPr>
        <p:spPr bwMode="auto">
          <a:xfrm>
            <a:off x="2757488" y="515938"/>
            <a:ext cx="5943600" cy="2432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rgbClr val="000099"/>
              </a:buClr>
              <a:buChar char="•"/>
              <a:defRPr sz="3600">
                <a:solidFill>
                  <a:schemeClr val="tx1"/>
                </a:solidFill>
                <a:latin typeface="Arial Narrow" panose="020B0606020202030204" pitchFamily="34" charset="0"/>
              </a:defRPr>
            </a:lvl1pPr>
            <a:lvl2pPr marL="742950" indent="-285750">
              <a:spcBef>
                <a:spcPct val="20000"/>
              </a:spcBef>
              <a:buClr>
                <a:srgbClr val="000099"/>
              </a:buClr>
              <a:buFont typeface="CommonBullets"/>
              <a:buChar char="&gt;"/>
              <a:defRPr sz="3200">
                <a:solidFill>
                  <a:schemeClr val="tx1"/>
                </a:solidFill>
                <a:latin typeface="Arial Narrow" panose="020B0606020202030204" pitchFamily="34" charset="0"/>
              </a:defRPr>
            </a:lvl2pPr>
            <a:lvl3pPr marL="1143000" indent="-228600">
              <a:spcBef>
                <a:spcPct val="20000"/>
              </a:spcBef>
              <a:buClr>
                <a:srgbClr val="000099"/>
              </a:buClr>
              <a:buChar char="•"/>
              <a:defRPr sz="3200">
                <a:solidFill>
                  <a:schemeClr val="tx1"/>
                </a:solidFill>
                <a:latin typeface="Arial Narrow" panose="020B0606020202030204" pitchFamily="34" charset="0"/>
              </a:defRPr>
            </a:lvl3pPr>
            <a:lvl4pPr marL="1600200" indent="-228600">
              <a:spcBef>
                <a:spcPct val="20000"/>
              </a:spcBef>
              <a:buClr>
                <a:srgbClr val="000099"/>
              </a:buClr>
              <a:buChar char="–"/>
              <a:defRPr sz="3200">
                <a:solidFill>
                  <a:schemeClr val="tx1"/>
                </a:solidFill>
                <a:latin typeface="Arial Narrow" panose="020B0606020202030204" pitchFamily="34" charset="0"/>
              </a:defRPr>
            </a:lvl4pPr>
            <a:lvl5pPr marL="2057400" indent="-228600">
              <a:spcBef>
                <a:spcPct val="20000"/>
              </a:spcBef>
              <a:buClr>
                <a:srgbClr val="000099"/>
              </a:buClr>
              <a:buChar char="»"/>
              <a:defRPr sz="3200">
                <a:solidFill>
                  <a:schemeClr val="tx1"/>
                </a:solidFill>
                <a:latin typeface="Arial Narrow" panose="020B0606020202030204" pitchFamily="34" charset="0"/>
              </a:defRPr>
            </a:lvl5pPr>
            <a:lvl6pPr marL="25146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6pPr>
            <a:lvl7pPr marL="29718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7pPr>
            <a:lvl8pPr marL="34290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8pPr>
            <a:lvl9pPr marL="38862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9pPr>
          </a:lstStyle>
          <a:p>
            <a:pPr>
              <a:spcBef>
                <a:spcPct val="0"/>
              </a:spcBef>
              <a:buClrTx/>
              <a:buFontTx/>
              <a:buNone/>
            </a:pPr>
            <a:r>
              <a:rPr lang="en-GB" altLang="en-US" sz="1600" u="sng" dirty="0">
                <a:solidFill>
                  <a:srgbClr val="000000"/>
                </a:solidFill>
                <a:latin typeface="Calibri" panose="020F0502020204030204" pitchFamily="34" charset="0"/>
                <a:ea typeface="Calibri" panose="020F0502020204030204" pitchFamily="34" charset="0"/>
                <a:cs typeface="Times New Roman" panose="02020603050405020304" pitchFamily="18" charset="0"/>
              </a:rPr>
              <a:t>Allow Centre Admin to see Employer list and add new Employers</a:t>
            </a:r>
          </a:p>
          <a:p>
            <a:pPr>
              <a:spcBef>
                <a:spcPct val="0"/>
              </a:spcBef>
              <a:buClrTx/>
              <a:buFontTx/>
              <a:buNone/>
            </a:pPr>
            <a:endParaRPr lang="en-GB" altLang="en-US" sz="1600" dirty="0">
              <a:latin typeface="Arial" panose="020B0604020202020204" pitchFamily="34" charset="0"/>
              <a:ea typeface="Calibri" panose="020F0502020204030204" pitchFamily="34" charset="0"/>
              <a:cs typeface="Times New Roman" panose="02020603050405020304" pitchFamily="18" charset="0"/>
            </a:endParaRPr>
          </a:p>
          <a:p>
            <a:pPr>
              <a:spcBef>
                <a:spcPct val="0"/>
              </a:spcBef>
              <a:buClrTx/>
              <a:buFontTx/>
              <a:buNone/>
            </a:pPr>
            <a:r>
              <a:rPr lang="en-GB" altLang="en-US" sz="1600" dirty="0">
                <a:solidFill>
                  <a:srgbClr val="000000"/>
                </a:solidFill>
                <a:latin typeface="Calibri" panose="020F0502020204030204" pitchFamily="34" charset="0"/>
                <a:ea typeface="Calibri" panose="020F0502020204030204" pitchFamily="34" charset="0"/>
                <a:cs typeface="Times New Roman" panose="02020603050405020304" pitchFamily="18" charset="0"/>
              </a:rPr>
              <a:t>We have added the ability for the Centre Admin rather than just the Org Admin to see and add to the Employer list. </a:t>
            </a:r>
          </a:p>
          <a:p>
            <a:pPr>
              <a:spcBef>
                <a:spcPct val="0"/>
              </a:spcBef>
              <a:buClrTx/>
              <a:buFontTx/>
              <a:buNone/>
            </a:pPr>
            <a:endParaRPr lang="en-GB" altLang="en-US" sz="1600" dirty="0">
              <a:latin typeface="Arial" panose="020B0604020202020204" pitchFamily="34" charset="0"/>
              <a:ea typeface="Calibri" panose="020F0502020204030204" pitchFamily="34" charset="0"/>
              <a:cs typeface="Times New Roman" panose="02020603050405020304" pitchFamily="18" charset="0"/>
            </a:endParaRPr>
          </a:p>
          <a:p>
            <a:pPr>
              <a:spcBef>
                <a:spcPct val="0"/>
              </a:spcBef>
              <a:buClrTx/>
              <a:buFontTx/>
              <a:buNone/>
            </a:pPr>
            <a:r>
              <a:rPr lang="en-GB" altLang="en-US" sz="1600" dirty="0">
                <a:solidFill>
                  <a:srgbClr val="000000"/>
                </a:solidFill>
                <a:latin typeface="Calibri" panose="020F0502020204030204" pitchFamily="34" charset="0"/>
                <a:ea typeface="Calibri" panose="020F0502020204030204" pitchFamily="34" charset="0"/>
                <a:cs typeface="Times New Roman" panose="02020603050405020304" pitchFamily="18" charset="0"/>
              </a:rPr>
              <a:t>Note: this list still pertains to all centres in your Org, so if you have more than one centre for live users, you will need to include relevant employers for all centres in a single list on VQManager. </a:t>
            </a:r>
            <a:endParaRPr lang="en-GB" altLang="en-US" sz="1600" dirty="0">
              <a:latin typeface="Arial" panose="020B0604020202020204" pitchFamily="34" charset="0"/>
              <a:ea typeface="Calibri" panose="020F0502020204030204" pitchFamily="34" charset="0"/>
              <a:cs typeface="Times New Roman" panose="02020603050405020304" pitchFamily="18" charset="0"/>
            </a:endParaRPr>
          </a:p>
          <a:p>
            <a:pPr>
              <a:spcBef>
                <a:spcPct val="0"/>
              </a:spcBef>
              <a:buClrTx/>
              <a:buFontTx/>
              <a:buNone/>
            </a:pPr>
            <a:endParaRPr lang="en-GB" altLang="en-US" sz="2400" dirty="0">
              <a:latin typeface="Arial" panose="020B0604020202020204" pitchFamily="34" charset="0"/>
              <a:ea typeface="Calibri" panose="020F0502020204030204" pitchFamily="34" charset="0"/>
              <a:cs typeface="Times New Roman" panose="02020603050405020304" pitchFamily="18" charset="0"/>
            </a:endParaRPr>
          </a:p>
        </p:txBody>
      </p:sp>
      <p:pic>
        <p:nvPicPr>
          <p:cNvPr id="31748" name="Picture 76">
            <a:extLst>
              <a:ext uri="{FF2B5EF4-FFF2-40B4-BE49-F238E27FC236}">
                <a16:creationId xmlns="" xmlns:a16="http://schemas.microsoft.com/office/drawing/2014/main" id="{0CF5F244-E730-4243-9AC9-D1246B248D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57488" y="2565400"/>
            <a:ext cx="5734050" cy="370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9" name="Rectangle 9">
            <a:extLst>
              <a:ext uri="{FF2B5EF4-FFF2-40B4-BE49-F238E27FC236}">
                <a16:creationId xmlns="" xmlns:a16="http://schemas.microsoft.com/office/drawing/2014/main" id="{E36AC2E3-8A43-4D3C-A7A3-4F1A316BD308}"/>
              </a:ext>
            </a:extLst>
          </p:cNvPr>
          <p:cNvSpPr>
            <a:spLocks noChangeArrowheads="1"/>
          </p:cNvSpPr>
          <p:nvPr/>
        </p:nvSpPr>
        <p:spPr bwMode="auto">
          <a:xfrm>
            <a:off x="0" y="41624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rgbClr val="000099"/>
              </a:buClr>
              <a:buChar char="•"/>
              <a:defRPr sz="3600">
                <a:solidFill>
                  <a:schemeClr val="tx1"/>
                </a:solidFill>
                <a:latin typeface="Arial Narrow" panose="020B0606020202030204" pitchFamily="34" charset="0"/>
              </a:defRPr>
            </a:lvl1pPr>
            <a:lvl2pPr marL="742950" indent="-285750">
              <a:spcBef>
                <a:spcPct val="20000"/>
              </a:spcBef>
              <a:buClr>
                <a:srgbClr val="000099"/>
              </a:buClr>
              <a:buFont typeface="CommonBullets"/>
              <a:buChar char="&gt;"/>
              <a:defRPr sz="3200">
                <a:solidFill>
                  <a:schemeClr val="tx1"/>
                </a:solidFill>
                <a:latin typeface="Arial Narrow" panose="020B0606020202030204" pitchFamily="34" charset="0"/>
              </a:defRPr>
            </a:lvl2pPr>
            <a:lvl3pPr marL="1143000" indent="-228600">
              <a:spcBef>
                <a:spcPct val="20000"/>
              </a:spcBef>
              <a:buClr>
                <a:srgbClr val="000099"/>
              </a:buClr>
              <a:buChar char="•"/>
              <a:defRPr sz="3200">
                <a:solidFill>
                  <a:schemeClr val="tx1"/>
                </a:solidFill>
                <a:latin typeface="Arial Narrow" panose="020B0606020202030204" pitchFamily="34" charset="0"/>
              </a:defRPr>
            </a:lvl3pPr>
            <a:lvl4pPr marL="1600200" indent="-228600">
              <a:spcBef>
                <a:spcPct val="20000"/>
              </a:spcBef>
              <a:buClr>
                <a:srgbClr val="000099"/>
              </a:buClr>
              <a:buChar char="–"/>
              <a:defRPr sz="3200">
                <a:solidFill>
                  <a:schemeClr val="tx1"/>
                </a:solidFill>
                <a:latin typeface="Arial Narrow" panose="020B0606020202030204" pitchFamily="34" charset="0"/>
              </a:defRPr>
            </a:lvl4pPr>
            <a:lvl5pPr marL="2057400" indent="-228600">
              <a:spcBef>
                <a:spcPct val="20000"/>
              </a:spcBef>
              <a:buClr>
                <a:srgbClr val="000099"/>
              </a:buClr>
              <a:buChar char="»"/>
              <a:defRPr sz="3200">
                <a:solidFill>
                  <a:schemeClr val="tx1"/>
                </a:solidFill>
                <a:latin typeface="Arial Narrow" panose="020B0606020202030204" pitchFamily="34" charset="0"/>
              </a:defRPr>
            </a:lvl5pPr>
            <a:lvl6pPr marL="25146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6pPr>
            <a:lvl7pPr marL="29718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7pPr>
            <a:lvl8pPr marL="34290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8pPr>
            <a:lvl9pPr marL="38862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9pPr>
          </a:lstStyle>
          <a:p>
            <a:pPr>
              <a:spcBef>
                <a:spcPct val="0"/>
              </a:spcBef>
              <a:buClrTx/>
              <a:buFontTx/>
              <a:buNone/>
            </a:pPr>
            <a:endParaRPr lang="en-US" altLang="en-US" sz="2400" dirty="0">
              <a:latin typeface="Arial" panose="020B0604020202020204" pitchFamily="34" charset="0"/>
            </a:endParaRPr>
          </a:p>
        </p:txBody>
      </p:sp>
      <p:sp>
        <p:nvSpPr>
          <p:cNvPr id="31750" name="Rectangle 5">
            <a:extLst>
              <a:ext uri="{FF2B5EF4-FFF2-40B4-BE49-F238E27FC236}">
                <a16:creationId xmlns="" xmlns:a16="http://schemas.microsoft.com/office/drawing/2014/main" id="{E37AFD0D-B739-4C6B-A5C4-29CD14FA335D}"/>
              </a:ext>
            </a:extLst>
          </p:cNvPr>
          <p:cNvSpPr>
            <a:spLocks noChangeArrowheads="1"/>
          </p:cNvSpPr>
          <p:nvPr/>
        </p:nvSpPr>
        <p:spPr bwMode="auto">
          <a:xfrm>
            <a:off x="4932363" y="4087813"/>
            <a:ext cx="576262" cy="565150"/>
          </a:xfrm>
          <a:prstGeom prst="rect">
            <a:avLst/>
          </a:prstGeom>
          <a:noFill/>
          <a:ln w="3810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algn="ctr">
              <a:spcBef>
                <a:spcPct val="20000"/>
              </a:spcBef>
              <a:buClr>
                <a:srgbClr val="003399"/>
              </a:buClr>
              <a:buSzPct val="125000"/>
              <a:buFontTx/>
              <a:buChar char="•"/>
            </a:pPr>
            <a:endParaRPr lang="en-US" altLang="en-US" dirty="0"/>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 xmlns:a16="http://schemas.microsoft.com/office/drawing/2014/main" id="{CD69C76D-EEA0-4A9D-8194-9BC317B957F8}"/>
              </a:ext>
            </a:extLst>
          </p:cNvPr>
          <p:cNvSpPr>
            <a:spLocks noGrp="1" noChangeArrowheads="1"/>
          </p:cNvSpPr>
          <p:nvPr>
            <p:ph type="title"/>
          </p:nvPr>
        </p:nvSpPr>
        <p:spPr>
          <a:xfrm>
            <a:off x="2895600" y="5967413"/>
            <a:ext cx="6248400" cy="990600"/>
          </a:xfrm>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32771" name="Rectangle 4">
            <a:extLst>
              <a:ext uri="{FF2B5EF4-FFF2-40B4-BE49-F238E27FC236}">
                <a16:creationId xmlns="" xmlns:a16="http://schemas.microsoft.com/office/drawing/2014/main" id="{8F353893-FBE4-4411-9CA1-9AAF25791851}"/>
              </a:ext>
            </a:extLst>
          </p:cNvPr>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rgbClr val="000099"/>
              </a:buClr>
              <a:buChar char="•"/>
              <a:defRPr sz="3600">
                <a:solidFill>
                  <a:schemeClr val="tx1"/>
                </a:solidFill>
                <a:latin typeface="Arial Narrow" panose="020B0606020202030204" pitchFamily="34" charset="0"/>
              </a:defRPr>
            </a:lvl1pPr>
            <a:lvl2pPr marL="742950" indent="-285750">
              <a:spcBef>
                <a:spcPct val="20000"/>
              </a:spcBef>
              <a:buClr>
                <a:srgbClr val="000099"/>
              </a:buClr>
              <a:buFont typeface="CommonBullets"/>
              <a:buChar char="&gt;"/>
              <a:defRPr sz="3200">
                <a:solidFill>
                  <a:schemeClr val="tx1"/>
                </a:solidFill>
                <a:latin typeface="Arial Narrow" panose="020B0606020202030204" pitchFamily="34" charset="0"/>
              </a:defRPr>
            </a:lvl2pPr>
            <a:lvl3pPr marL="1143000" indent="-228600">
              <a:spcBef>
                <a:spcPct val="20000"/>
              </a:spcBef>
              <a:buClr>
                <a:srgbClr val="000099"/>
              </a:buClr>
              <a:buChar char="•"/>
              <a:defRPr sz="3200">
                <a:solidFill>
                  <a:schemeClr val="tx1"/>
                </a:solidFill>
                <a:latin typeface="Arial Narrow" panose="020B0606020202030204" pitchFamily="34" charset="0"/>
              </a:defRPr>
            </a:lvl3pPr>
            <a:lvl4pPr marL="1600200" indent="-228600">
              <a:spcBef>
                <a:spcPct val="20000"/>
              </a:spcBef>
              <a:buClr>
                <a:srgbClr val="000099"/>
              </a:buClr>
              <a:buChar char="–"/>
              <a:defRPr sz="3200">
                <a:solidFill>
                  <a:schemeClr val="tx1"/>
                </a:solidFill>
                <a:latin typeface="Arial Narrow" panose="020B0606020202030204" pitchFamily="34" charset="0"/>
              </a:defRPr>
            </a:lvl4pPr>
            <a:lvl5pPr marL="2057400" indent="-228600">
              <a:spcBef>
                <a:spcPct val="20000"/>
              </a:spcBef>
              <a:buClr>
                <a:srgbClr val="000099"/>
              </a:buClr>
              <a:buChar char="»"/>
              <a:defRPr sz="3200">
                <a:solidFill>
                  <a:schemeClr val="tx1"/>
                </a:solidFill>
                <a:latin typeface="Arial Narrow" panose="020B0606020202030204" pitchFamily="34" charset="0"/>
              </a:defRPr>
            </a:lvl5pPr>
            <a:lvl6pPr marL="25146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6pPr>
            <a:lvl7pPr marL="29718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7pPr>
            <a:lvl8pPr marL="34290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8pPr>
            <a:lvl9pPr marL="38862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9pPr>
          </a:lstStyle>
          <a:p>
            <a:pPr>
              <a:spcBef>
                <a:spcPct val="0"/>
              </a:spcBef>
              <a:buClrTx/>
              <a:buFontTx/>
              <a:buNone/>
            </a:pPr>
            <a:endParaRPr lang="en-US" altLang="en-US" sz="2400" dirty="0">
              <a:latin typeface="Arial" panose="020B0604020202020204" pitchFamily="34" charset="0"/>
            </a:endParaRPr>
          </a:p>
        </p:txBody>
      </p:sp>
      <p:sp>
        <p:nvSpPr>
          <p:cNvPr id="32772" name="Rectangle 5">
            <a:extLst>
              <a:ext uri="{FF2B5EF4-FFF2-40B4-BE49-F238E27FC236}">
                <a16:creationId xmlns="" xmlns:a16="http://schemas.microsoft.com/office/drawing/2014/main" id="{1C6604AF-F858-4E0B-9ACB-499B5498A94B}"/>
              </a:ext>
            </a:extLst>
          </p:cNvPr>
          <p:cNvSpPr>
            <a:spLocks noChangeArrowheads="1"/>
          </p:cNvSpPr>
          <p:nvPr/>
        </p:nvSpPr>
        <p:spPr bwMode="auto">
          <a:xfrm>
            <a:off x="0" y="42767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rgbClr val="000099"/>
              </a:buClr>
              <a:buChar char="•"/>
              <a:defRPr sz="3600">
                <a:solidFill>
                  <a:schemeClr val="tx1"/>
                </a:solidFill>
                <a:latin typeface="Arial Narrow" panose="020B0606020202030204" pitchFamily="34" charset="0"/>
              </a:defRPr>
            </a:lvl1pPr>
            <a:lvl2pPr marL="742950" indent="-285750">
              <a:spcBef>
                <a:spcPct val="20000"/>
              </a:spcBef>
              <a:buClr>
                <a:srgbClr val="000099"/>
              </a:buClr>
              <a:buFont typeface="CommonBullets"/>
              <a:buChar char="&gt;"/>
              <a:defRPr sz="3200">
                <a:solidFill>
                  <a:schemeClr val="tx1"/>
                </a:solidFill>
                <a:latin typeface="Arial Narrow" panose="020B0606020202030204" pitchFamily="34" charset="0"/>
              </a:defRPr>
            </a:lvl2pPr>
            <a:lvl3pPr marL="1143000" indent="-228600">
              <a:spcBef>
                <a:spcPct val="20000"/>
              </a:spcBef>
              <a:buClr>
                <a:srgbClr val="000099"/>
              </a:buClr>
              <a:buChar char="•"/>
              <a:defRPr sz="3200">
                <a:solidFill>
                  <a:schemeClr val="tx1"/>
                </a:solidFill>
                <a:latin typeface="Arial Narrow" panose="020B0606020202030204" pitchFamily="34" charset="0"/>
              </a:defRPr>
            </a:lvl3pPr>
            <a:lvl4pPr marL="1600200" indent="-228600">
              <a:spcBef>
                <a:spcPct val="20000"/>
              </a:spcBef>
              <a:buClr>
                <a:srgbClr val="000099"/>
              </a:buClr>
              <a:buChar char="–"/>
              <a:defRPr sz="3200">
                <a:solidFill>
                  <a:schemeClr val="tx1"/>
                </a:solidFill>
                <a:latin typeface="Arial Narrow" panose="020B0606020202030204" pitchFamily="34" charset="0"/>
              </a:defRPr>
            </a:lvl4pPr>
            <a:lvl5pPr marL="2057400" indent="-228600">
              <a:spcBef>
                <a:spcPct val="20000"/>
              </a:spcBef>
              <a:buClr>
                <a:srgbClr val="000099"/>
              </a:buClr>
              <a:buChar char="»"/>
              <a:defRPr sz="3200">
                <a:solidFill>
                  <a:schemeClr val="tx1"/>
                </a:solidFill>
                <a:latin typeface="Arial Narrow" panose="020B0606020202030204" pitchFamily="34" charset="0"/>
              </a:defRPr>
            </a:lvl5pPr>
            <a:lvl6pPr marL="25146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6pPr>
            <a:lvl7pPr marL="29718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7pPr>
            <a:lvl8pPr marL="34290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8pPr>
            <a:lvl9pPr marL="38862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9pPr>
          </a:lstStyle>
          <a:p>
            <a:pPr>
              <a:spcBef>
                <a:spcPct val="0"/>
              </a:spcBef>
              <a:buClrTx/>
              <a:buFontTx/>
              <a:buNone/>
            </a:pPr>
            <a:endParaRPr lang="en-US" altLang="en-US" sz="2400" dirty="0">
              <a:latin typeface="Arial" panose="020B0604020202020204" pitchFamily="34" charset="0"/>
            </a:endParaRPr>
          </a:p>
        </p:txBody>
      </p:sp>
      <p:pic>
        <p:nvPicPr>
          <p:cNvPr id="32773" name="Picture 84">
            <a:extLst>
              <a:ext uri="{FF2B5EF4-FFF2-40B4-BE49-F238E27FC236}">
                <a16:creationId xmlns="" xmlns:a16="http://schemas.microsoft.com/office/drawing/2014/main" id="{F8ED195A-6B55-43BE-B2E7-61783F5D6E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4613" y="3773488"/>
            <a:ext cx="62611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4" name="Rectangle 10">
            <a:extLst>
              <a:ext uri="{FF2B5EF4-FFF2-40B4-BE49-F238E27FC236}">
                <a16:creationId xmlns="" xmlns:a16="http://schemas.microsoft.com/office/drawing/2014/main" id="{D78F0EF2-1FE0-4FA7-B679-E40287374F81}"/>
              </a:ext>
            </a:extLst>
          </p:cNvPr>
          <p:cNvSpPr>
            <a:spLocks noChangeArrowheads="1"/>
          </p:cNvSpPr>
          <p:nvPr/>
        </p:nvSpPr>
        <p:spPr bwMode="auto">
          <a:xfrm>
            <a:off x="2484438" y="533400"/>
            <a:ext cx="6523037"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rgbClr val="000099"/>
              </a:buClr>
              <a:buChar char="•"/>
              <a:defRPr sz="3600">
                <a:solidFill>
                  <a:schemeClr val="tx1"/>
                </a:solidFill>
                <a:latin typeface="Arial Narrow" panose="020B0606020202030204" pitchFamily="34" charset="0"/>
              </a:defRPr>
            </a:lvl1pPr>
            <a:lvl2pPr marL="742950" indent="-285750">
              <a:spcBef>
                <a:spcPct val="20000"/>
              </a:spcBef>
              <a:buClr>
                <a:srgbClr val="000099"/>
              </a:buClr>
              <a:buFont typeface="CommonBullets"/>
              <a:buChar char="&gt;"/>
              <a:defRPr sz="3200">
                <a:solidFill>
                  <a:schemeClr val="tx1"/>
                </a:solidFill>
                <a:latin typeface="Arial Narrow" panose="020B0606020202030204" pitchFamily="34" charset="0"/>
              </a:defRPr>
            </a:lvl2pPr>
            <a:lvl3pPr marL="1143000" indent="-228600">
              <a:spcBef>
                <a:spcPct val="20000"/>
              </a:spcBef>
              <a:buClr>
                <a:srgbClr val="000099"/>
              </a:buClr>
              <a:buChar char="•"/>
              <a:defRPr sz="3200">
                <a:solidFill>
                  <a:schemeClr val="tx1"/>
                </a:solidFill>
                <a:latin typeface="Arial Narrow" panose="020B0606020202030204" pitchFamily="34" charset="0"/>
              </a:defRPr>
            </a:lvl3pPr>
            <a:lvl4pPr marL="1600200" indent="-228600">
              <a:spcBef>
                <a:spcPct val="20000"/>
              </a:spcBef>
              <a:buClr>
                <a:srgbClr val="000099"/>
              </a:buClr>
              <a:buChar char="–"/>
              <a:defRPr sz="3200">
                <a:solidFill>
                  <a:schemeClr val="tx1"/>
                </a:solidFill>
                <a:latin typeface="Arial Narrow" panose="020B0606020202030204" pitchFamily="34" charset="0"/>
              </a:defRPr>
            </a:lvl4pPr>
            <a:lvl5pPr marL="2057400" indent="-228600">
              <a:spcBef>
                <a:spcPct val="20000"/>
              </a:spcBef>
              <a:buClr>
                <a:srgbClr val="000099"/>
              </a:buClr>
              <a:buChar char="»"/>
              <a:defRPr sz="3200">
                <a:solidFill>
                  <a:schemeClr val="tx1"/>
                </a:solidFill>
                <a:latin typeface="Arial Narrow" panose="020B0606020202030204" pitchFamily="34" charset="0"/>
              </a:defRPr>
            </a:lvl5pPr>
            <a:lvl6pPr marL="25146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6pPr>
            <a:lvl7pPr marL="29718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7pPr>
            <a:lvl8pPr marL="34290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8pPr>
            <a:lvl9pPr marL="38862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9pPr>
          </a:lstStyle>
          <a:p>
            <a:pPr>
              <a:spcBef>
                <a:spcPct val="0"/>
              </a:spcBef>
              <a:buClrTx/>
              <a:buFontTx/>
              <a:buNone/>
            </a:pPr>
            <a:r>
              <a:rPr lang="en-GB" altLang="en-US" sz="1600" u="sng" dirty="0">
                <a:solidFill>
                  <a:srgbClr val="000000"/>
                </a:solidFill>
                <a:latin typeface="Calibri" panose="020F0502020204030204" pitchFamily="34" charset="0"/>
                <a:cs typeface="Calibri" panose="020F0502020204030204" pitchFamily="34" charset="0"/>
              </a:rPr>
              <a:t>Archiving of quals that have expired</a:t>
            </a:r>
          </a:p>
          <a:p>
            <a:pPr>
              <a:spcBef>
                <a:spcPct val="0"/>
              </a:spcBef>
              <a:buClrTx/>
              <a:buFontTx/>
              <a:buNone/>
            </a:pPr>
            <a:endParaRPr lang="en-GB" altLang="en-US" sz="1600" dirty="0">
              <a:latin typeface="Calibri" panose="020F0502020204030204" pitchFamily="34" charset="0"/>
              <a:cs typeface="Calibri" panose="020F0502020204030204" pitchFamily="34" charset="0"/>
            </a:endParaRPr>
          </a:p>
          <a:p>
            <a:pPr>
              <a:spcBef>
                <a:spcPct val="0"/>
              </a:spcBef>
              <a:buClrTx/>
              <a:buFontTx/>
              <a:buNone/>
            </a:pPr>
            <a:r>
              <a:rPr lang="en-GB" altLang="en-US" sz="1600" dirty="0">
                <a:solidFill>
                  <a:srgbClr val="000000"/>
                </a:solidFill>
                <a:latin typeface="Calibri" panose="020F0502020204030204" pitchFamily="34" charset="0"/>
                <a:cs typeface="Calibri" panose="020F0502020204030204" pitchFamily="34" charset="0"/>
              </a:rPr>
              <a:t>Previously, when a qualification expired, and all learners have finished working on it, we have needed to remove it altogether from your centre if you wanted to clean up user views.</a:t>
            </a:r>
            <a:endParaRPr lang="en-GB" altLang="en-US" sz="1600" dirty="0">
              <a:latin typeface="Calibri" panose="020F0502020204030204" pitchFamily="34" charset="0"/>
              <a:cs typeface="Calibri" panose="020F0502020204030204" pitchFamily="34" charset="0"/>
            </a:endParaRPr>
          </a:p>
          <a:p>
            <a:pPr>
              <a:spcBef>
                <a:spcPct val="0"/>
              </a:spcBef>
              <a:buClrTx/>
              <a:buFontTx/>
              <a:buNone/>
            </a:pPr>
            <a:r>
              <a:rPr lang="en-GB" altLang="en-US" sz="1600" dirty="0">
                <a:solidFill>
                  <a:srgbClr val="000000"/>
                </a:solidFill>
                <a:latin typeface="Calibri" panose="020F0502020204030204" pitchFamily="34" charset="0"/>
                <a:cs typeface="Calibri" panose="020F0502020204030204" pitchFamily="34" charset="0"/>
              </a:rPr>
              <a:t>It is now possible to mark a qualification as archived. This means it is hidden in page views and drop-downs for assessors, and some screens for the Centre Admin. This action is completed by someone from SkillWise upon request.</a:t>
            </a:r>
            <a:endParaRPr lang="en-GB" altLang="en-US" sz="1600" dirty="0">
              <a:latin typeface="Calibri" panose="020F0502020204030204" pitchFamily="34" charset="0"/>
              <a:cs typeface="Calibri" panose="020F0502020204030204" pitchFamily="34" charset="0"/>
            </a:endParaRPr>
          </a:p>
          <a:p>
            <a:pPr>
              <a:spcBef>
                <a:spcPct val="0"/>
              </a:spcBef>
              <a:buClrTx/>
              <a:buFontTx/>
              <a:buNone/>
            </a:pPr>
            <a:r>
              <a:rPr lang="en-GB" altLang="en-US" sz="1600" dirty="0">
                <a:solidFill>
                  <a:srgbClr val="000000"/>
                </a:solidFill>
                <a:latin typeface="Calibri" panose="020F0502020204030204" pitchFamily="34" charset="0"/>
                <a:cs typeface="Calibri" panose="020F0502020204030204" pitchFamily="34" charset="0"/>
              </a:rPr>
              <a:t>The Centre Admin can see an archived qualification in a learner’s profile where it was assigned to that learner before it was archived. The archived qualification will </a:t>
            </a:r>
            <a:r>
              <a:rPr lang="en-GB" altLang="en-US" sz="1600" u="sng" dirty="0">
                <a:solidFill>
                  <a:srgbClr val="000000"/>
                </a:solidFill>
                <a:latin typeface="Calibri" panose="020F0502020204030204" pitchFamily="34" charset="0"/>
                <a:cs typeface="Calibri" panose="020F0502020204030204" pitchFamily="34" charset="0"/>
              </a:rPr>
              <a:t>not</a:t>
            </a:r>
            <a:r>
              <a:rPr lang="en-GB" altLang="en-US" sz="1600" dirty="0">
                <a:solidFill>
                  <a:srgbClr val="000000"/>
                </a:solidFill>
                <a:latin typeface="Calibri" panose="020F0502020204030204" pitchFamily="34" charset="0"/>
                <a:cs typeface="Calibri" panose="020F0502020204030204" pitchFamily="34" charset="0"/>
              </a:rPr>
              <a:t> appear in the list to be assigned to new learners.</a:t>
            </a:r>
            <a:endParaRPr lang="en-GB" altLang="en-US" sz="1600" dirty="0">
              <a:latin typeface="Calibri" panose="020F0502020204030204" pitchFamily="34" charset="0"/>
              <a:cs typeface="Calibri" panose="020F0502020204030204" pitchFamily="34" charset="0"/>
            </a:endParaRPr>
          </a:p>
        </p:txBody>
      </p:sp>
      <p:sp>
        <p:nvSpPr>
          <p:cNvPr id="32775" name="Rectangle 12">
            <a:extLst>
              <a:ext uri="{FF2B5EF4-FFF2-40B4-BE49-F238E27FC236}">
                <a16:creationId xmlns="" xmlns:a16="http://schemas.microsoft.com/office/drawing/2014/main" id="{33200A5E-F2B1-49B9-94FC-B992912D788F}"/>
              </a:ext>
            </a:extLst>
          </p:cNvPr>
          <p:cNvSpPr>
            <a:spLocks noChangeArrowheads="1"/>
          </p:cNvSpPr>
          <p:nvPr/>
        </p:nvSpPr>
        <p:spPr bwMode="auto">
          <a:xfrm rot="10800000" flipV="1">
            <a:off x="2551113" y="5237163"/>
            <a:ext cx="6299200" cy="830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rgbClr val="000099"/>
              </a:buClr>
              <a:buChar char="•"/>
              <a:defRPr sz="3600">
                <a:solidFill>
                  <a:schemeClr val="tx1"/>
                </a:solidFill>
                <a:latin typeface="Arial Narrow" panose="020B0606020202030204" pitchFamily="34" charset="0"/>
              </a:defRPr>
            </a:lvl1pPr>
            <a:lvl2pPr marL="742950" indent="-285750">
              <a:spcBef>
                <a:spcPct val="20000"/>
              </a:spcBef>
              <a:buClr>
                <a:srgbClr val="000099"/>
              </a:buClr>
              <a:buFont typeface="CommonBullets"/>
              <a:buChar char="&gt;"/>
              <a:defRPr sz="3200">
                <a:solidFill>
                  <a:schemeClr val="tx1"/>
                </a:solidFill>
                <a:latin typeface="Arial Narrow" panose="020B0606020202030204" pitchFamily="34" charset="0"/>
              </a:defRPr>
            </a:lvl2pPr>
            <a:lvl3pPr marL="1143000" indent="-228600">
              <a:spcBef>
                <a:spcPct val="20000"/>
              </a:spcBef>
              <a:buClr>
                <a:srgbClr val="000099"/>
              </a:buClr>
              <a:buChar char="•"/>
              <a:defRPr sz="3200">
                <a:solidFill>
                  <a:schemeClr val="tx1"/>
                </a:solidFill>
                <a:latin typeface="Arial Narrow" panose="020B0606020202030204" pitchFamily="34" charset="0"/>
              </a:defRPr>
            </a:lvl3pPr>
            <a:lvl4pPr marL="1600200" indent="-228600">
              <a:spcBef>
                <a:spcPct val="20000"/>
              </a:spcBef>
              <a:buClr>
                <a:srgbClr val="000099"/>
              </a:buClr>
              <a:buChar char="–"/>
              <a:defRPr sz="3200">
                <a:solidFill>
                  <a:schemeClr val="tx1"/>
                </a:solidFill>
                <a:latin typeface="Arial Narrow" panose="020B0606020202030204" pitchFamily="34" charset="0"/>
              </a:defRPr>
            </a:lvl4pPr>
            <a:lvl5pPr marL="2057400" indent="-228600">
              <a:spcBef>
                <a:spcPct val="20000"/>
              </a:spcBef>
              <a:buClr>
                <a:srgbClr val="000099"/>
              </a:buClr>
              <a:buChar char="»"/>
              <a:defRPr sz="3200">
                <a:solidFill>
                  <a:schemeClr val="tx1"/>
                </a:solidFill>
                <a:latin typeface="Arial Narrow" panose="020B0606020202030204" pitchFamily="34" charset="0"/>
              </a:defRPr>
            </a:lvl5pPr>
            <a:lvl6pPr marL="25146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6pPr>
            <a:lvl7pPr marL="29718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7pPr>
            <a:lvl8pPr marL="34290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8pPr>
            <a:lvl9pPr marL="38862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9pPr>
          </a:lstStyle>
          <a:p>
            <a:pPr>
              <a:spcBef>
                <a:spcPct val="0"/>
              </a:spcBef>
              <a:buClrTx/>
              <a:buFontTx/>
              <a:buNone/>
            </a:pPr>
            <a:r>
              <a:rPr lang="en-GB" altLang="en-US" sz="1600" dirty="0">
                <a:solidFill>
                  <a:srgbClr val="000000"/>
                </a:solidFill>
                <a:latin typeface="Calibri" panose="020F0502020204030204" pitchFamily="34" charset="0"/>
                <a:ea typeface="Calibri" panose="020F0502020204030204" pitchFamily="34" charset="0"/>
                <a:cs typeface="Times New Roman" panose="02020603050405020304" pitchFamily="18" charset="0"/>
              </a:rPr>
              <a:t>IQAs and EQAs can still view evidence associated with archived qualifications, as can Learners. Learners can still log in and view their work after they have completed the qualification.</a:t>
            </a:r>
            <a:endParaRPr lang="en-GB" altLang="en-US" sz="1600" dirty="0">
              <a:latin typeface="Arial" panose="020B0604020202020204" pitchFamily="34" charset="0"/>
              <a:ea typeface="Calibri" panose="020F0502020204030204" pitchFamily="34" charset="0"/>
              <a:cs typeface="Times New Roman" panose="02020603050405020304" pitchFamily="18" charset="0"/>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 xmlns:a16="http://schemas.microsoft.com/office/drawing/2014/main" id="{76201BD3-374E-4503-9C32-460CFE1E508F}"/>
              </a:ext>
            </a:extLst>
          </p:cNvPr>
          <p:cNvSpPr>
            <a:spLocks noGrp="1" noChangeArrowheads="1"/>
          </p:cNvSpPr>
          <p:nvPr>
            <p:ph type="title"/>
          </p:nvPr>
        </p:nvSpPr>
        <p:spPr>
          <a:xfrm>
            <a:off x="2895600" y="5967413"/>
            <a:ext cx="6248400" cy="990600"/>
          </a:xfrm>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pic>
        <p:nvPicPr>
          <p:cNvPr id="33795" name="Picture 31">
            <a:extLst>
              <a:ext uri="{FF2B5EF4-FFF2-40B4-BE49-F238E27FC236}">
                <a16:creationId xmlns="" xmlns:a16="http://schemas.microsoft.com/office/drawing/2014/main" id="{A3E3720A-0249-4C7C-B293-94FBDFE4B9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313" y="3587750"/>
            <a:ext cx="5724525" cy="135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6" name="Rectangle 3">
            <a:extLst>
              <a:ext uri="{FF2B5EF4-FFF2-40B4-BE49-F238E27FC236}">
                <a16:creationId xmlns="" xmlns:a16="http://schemas.microsoft.com/office/drawing/2014/main" id="{45F84B3C-7CA9-4644-8DED-B56188A716AC}"/>
              </a:ext>
            </a:extLst>
          </p:cNvPr>
          <p:cNvSpPr>
            <a:spLocks noChangeArrowheads="1"/>
          </p:cNvSpPr>
          <p:nvPr/>
        </p:nvSpPr>
        <p:spPr bwMode="auto">
          <a:xfrm>
            <a:off x="4067175" y="3724275"/>
            <a:ext cx="409575" cy="180975"/>
          </a:xfrm>
          <a:prstGeom prst="rect">
            <a:avLst/>
          </a:prstGeom>
          <a:noFill/>
          <a:ln w="1905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spcBef>
                <a:spcPct val="20000"/>
              </a:spcBef>
              <a:buClr>
                <a:srgbClr val="000099"/>
              </a:buClr>
              <a:buChar char="•"/>
              <a:defRPr sz="3600">
                <a:solidFill>
                  <a:schemeClr val="tx1"/>
                </a:solidFill>
                <a:latin typeface="Arial Narrow" panose="020B0606020202030204" pitchFamily="34" charset="0"/>
              </a:defRPr>
            </a:lvl1pPr>
            <a:lvl2pPr marL="742950" indent="-285750">
              <a:spcBef>
                <a:spcPct val="20000"/>
              </a:spcBef>
              <a:buClr>
                <a:srgbClr val="000099"/>
              </a:buClr>
              <a:buFont typeface="CommonBullets"/>
              <a:buChar char="&gt;"/>
              <a:defRPr sz="3200">
                <a:solidFill>
                  <a:schemeClr val="tx1"/>
                </a:solidFill>
                <a:latin typeface="Arial Narrow" panose="020B0606020202030204" pitchFamily="34" charset="0"/>
              </a:defRPr>
            </a:lvl2pPr>
            <a:lvl3pPr marL="1143000" indent="-228600">
              <a:spcBef>
                <a:spcPct val="20000"/>
              </a:spcBef>
              <a:buClr>
                <a:srgbClr val="000099"/>
              </a:buClr>
              <a:buChar char="•"/>
              <a:defRPr sz="3200">
                <a:solidFill>
                  <a:schemeClr val="tx1"/>
                </a:solidFill>
                <a:latin typeface="Arial Narrow" panose="020B0606020202030204" pitchFamily="34" charset="0"/>
              </a:defRPr>
            </a:lvl3pPr>
            <a:lvl4pPr marL="1600200" indent="-228600">
              <a:spcBef>
                <a:spcPct val="20000"/>
              </a:spcBef>
              <a:buClr>
                <a:srgbClr val="000099"/>
              </a:buClr>
              <a:buChar char="–"/>
              <a:defRPr sz="3200">
                <a:solidFill>
                  <a:schemeClr val="tx1"/>
                </a:solidFill>
                <a:latin typeface="Arial Narrow" panose="020B0606020202030204" pitchFamily="34" charset="0"/>
              </a:defRPr>
            </a:lvl4pPr>
            <a:lvl5pPr marL="2057400" indent="-228600">
              <a:spcBef>
                <a:spcPct val="20000"/>
              </a:spcBef>
              <a:buClr>
                <a:srgbClr val="000099"/>
              </a:buClr>
              <a:buChar char="»"/>
              <a:defRPr sz="3200">
                <a:solidFill>
                  <a:schemeClr val="tx1"/>
                </a:solidFill>
                <a:latin typeface="Arial Narrow" panose="020B0606020202030204" pitchFamily="34" charset="0"/>
              </a:defRPr>
            </a:lvl5pPr>
            <a:lvl6pPr marL="25146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6pPr>
            <a:lvl7pPr marL="29718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7pPr>
            <a:lvl8pPr marL="34290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8pPr>
            <a:lvl9pPr marL="38862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9pPr>
          </a:lstStyle>
          <a:p>
            <a:pPr>
              <a:spcBef>
                <a:spcPct val="0"/>
              </a:spcBef>
              <a:buClrTx/>
              <a:buFontTx/>
              <a:buNone/>
            </a:pPr>
            <a:endParaRPr lang="en-US" altLang="en-US" sz="2400" dirty="0">
              <a:latin typeface="Arial" panose="020B0604020202020204" pitchFamily="34" charset="0"/>
            </a:endParaRPr>
          </a:p>
        </p:txBody>
      </p:sp>
      <p:sp>
        <p:nvSpPr>
          <p:cNvPr id="33797" name="Rectangle 5">
            <a:extLst>
              <a:ext uri="{FF2B5EF4-FFF2-40B4-BE49-F238E27FC236}">
                <a16:creationId xmlns="" xmlns:a16="http://schemas.microsoft.com/office/drawing/2014/main" id="{4A9024DE-98A8-43C8-A8A2-45833FFA8771}"/>
              </a:ext>
            </a:extLst>
          </p:cNvPr>
          <p:cNvSpPr>
            <a:spLocks noChangeArrowheads="1"/>
          </p:cNvSpPr>
          <p:nvPr/>
        </p:nvSpPr>
        <p:spPr bwMode="auto">
          <a:xfrm>
            <a:off x="2692400" y="839788"/>
            <a:ext cx="6272213" cy="218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rgbClr val="000099"/>
              </a:buClr>
              <a:buChar char="•"/>
              <a:defRPr sz="3600">
                <a:solidFill>
                  <a:schemeClr val="tx1"/>
                </a:solidFill>
                <a:latin typeface="Arial Narrow" panose="020B0606020202030204" pitchFamily="34" charset="0"/>
              </a:defRPr>
            </a:lvl1pPr>
            <a:lvl2pPr marL="742950" indent="-285750">
              <a:spcBef>
                <a:spcPct val="20000"/>
              </a:spcBef>
              <a:buClr>
                <a:srgbClr val="000099"/>
              </a:buClr>
              <a:buFont typeface="CommonBullets"/>
              <a:buChar char="&gt;"/>
              <a:defRPr sz="3200">
                <a:solidFill>
                  <a:schemeClr val="tx1"/>
                </a:solidFill>
                <a:latin typeface="Arial Narrow" panose="020B0606020202030204" pitchFamily="34" charset="0"/>
              </a:defRPr>
            </a:lvl2pPr>
            <a:lvl3pPr marL="1143000" indent="-228600">
              <a:spcBef>
                <a:spcPct val="20000"/>
              </a:spcBef>
              <a:buClr>
                <a:srgbClr val="000099"/>
              </a:buClr>
              <a:buChar char="•"/>
              <a:defRPr sz="3200">
                <a:solidFill>
                  <a:schemeClr val="tx1"/>
                </a:solidFill>
                <a:latin typeface="Arial Narrow" panose="020B0606020202030204" pitchFamily="34" charset="0"/>
              </a:defRPr>
            </a:lvl3pPr>
            <a:lvl4pPr marL="1600200" indent="-228600">
              <a:spcBef>
                <a:spcPct val="20000"/>
              </a:spcBef>
              <a:buClr>
                <a:srgbClr val="000099"/>
              </a:buClr>
              <a:buChar char="–"/>
              <a:defRPr sz="3200">
                <a:solidFill>
                  <a:schemeClr val="tx1"/>
                </a:solidFill>
                <a:latin typeface="Arial Narrow" panose="020B0606020202030204" pitchFamily="34" charset="0"/>
              </a:defRPr>
            </a:lvl4pPr>
            <a:lvl5pPr marL="2057400" indent="-228600">
              <a:spcBef>
                <a:spcPct val="20000"/>
              </a:spcBef>
              <a:buClr>
                <a:srgbClr val="000099"/>
              </a:buClr>
              <a:buChar char="»"/>
              <a:defRPr sz="3200">
                <a:solidFill>
                  <a:schemeClr val="tx1"/>
                </a:solidFill>
                <a:latin typeface="Arial Narrow" panose="020B0606020202030204" pitchFamily="34" charset="0"/>
              </a:defRPr>
            </a:lvl5pPr>
            <a:lvl6pPr marL="25146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6pPr>
            <a:lvl7pPr marL="29718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7pPr>
            <a:lvl8pPr marL="34290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8pPr>
            <a:lvl9pPr marL="38862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9pPr>
          </a:lstStyle>
          <a:p>
            <a:pPr>
              <a:spcBef>
                <a:spcPct val="0"/>
              </a:spcBef>
              <a:buClrTx/>
              <a:buFontTx/>
              <a:buNone/>
            </a:pPr>
            <a:r>
              <a:rPr lang="en-GB" altLang="en-US" sz="1600" u="sng" dirty="0">
                <a:solidFill>
                  <a:srgbClr val="000000"/>
                </a:solidFill>
                <a:latin typeface="Calibri" panose="020F0502020204030204" pitchFamily="34" charset="0"/>
                <a:cs typeface="Calibri" panose="020F0502020204030204" pitchFamily="34" charset="0"/>
              </a:rPr>
              <a:t>Allow centres to change no. of days IQA/IV sign off notification</a:t>
            </a:r>
          </a:p>
          <a:p>
            <a:pPr>
              <a:spcBef>
                <a:spcPct val="0"/>
              </a:spcBef>
              <a:buClrTx/>
              <a:buFontTx/>
              <a:buNone/>
            </a:pPr>
            <a:endParaRPr lang="en-GB" altLang="en-US" sz="1600" dirty="0">
              <a:latin typeface="Calibri" panose="020F0502020204030204" pitchFamily="34" charset="0"/>
              <a:cs typeface="Calibri" panose="020F0502020204030204" pitchFamily="34" charset="0"/>
            </a:endParaRPr>
          </a:p>
          <a:p>
            <a:pPr>
              <a:spcBef>
                <a:spcPct val="0"/>
              </a:spcBef>
              <a:buClrTx/>
              <a:buFontTx/>
              <a:buNone/>
            </a:pPr>
            <a:r>
              <a:rPr lang="en-GB" altLang="en-US" sz="1600" dirty="0">
                <a:solidFill>
                  <a:srgbClr val="000000"/>
                </a:solidFill>
                <a:latin typeface="Calibri" panose="020F0502020204030204" pitchFamily="34" charset="0"/>
                <a:cs typeface="Calibri" panose="020F0502020204030204" pitchFamily="34" charset="0"/>
              </a:rPr>
              <a:t>Clients can now change the IQA/IV notifications in respect of the number of days’ notice.  The default is set at 30 days but can be altered if required.</a:t>
            </a:r>
            <a:endParaRPr lang="en-GB" altLang="en-US" sz="1600" dirty="0">
              <a:latin typeface="Calibri" panose="020F0502020204030204" pitchFamily="34" charset="0"/>
              <a:cs typeface="Calibri" panose="020F0502020204030204" pitchFamily="34" charset="0"/>
            </a:endParaRPr>
          </a:p>
          <a:p>
            <a:pPr>
              <a:spcBef>
                <a:spcPct val="0"/>
              </a:spcBef>
              <a:buClrTx/>
              <a:buFontTx/>
              <a:buNone/>
            </a:pPr>
            <a:r>
              <a:rPr lang="en-GB" altLang="en-US" sz="1600" dirty="0">
                <a:solidFill>
                  <a:srgbClr val="000000"/>
                </a:solidFill>
                <a:latin typeface="Calibri" panose="020F0502020204030204" pitchFamily="34" charset="0"/>
                <a:cs typeface="Calibri" panose="020F0502020204030204" pitchFamily="34" charset="0"/>
              </a:rPr>
              <a:t>If you should like a setting different to 30 days, please contact SkillWise to make the changes for you.</a:t>
            </a:r>
            <a:endParaRPr lang="en-GB" altLang="en-US" sz="1600" dirty="0">
              <a:latin typeface="Calibri" panose="020F0502020204030204" pitchFamily="34" charset="0"/>
              <a:cs typeface="Calibri" panose="020F0502020204030204" pitchFamily="34" charset="0"/>
            </a:endParaRPr>
          </a:p>
          <a:p>
            <a:pPr>
              <a:spcBef>
                <a:spcPct val="0"/>
              </a:spcBef>
              <a:buClrTx/>
              <a:buFontTx/>
              <a:buNone/>
            </a:pPr>
            <a:endParaRPr lang="en-GB" altLang="en-US" sz="2400" dirty="0">
              <a:latin typeface="Arial" panose="020B0604020202020204" pitchFamily="34" charset="0"/>
            </a:endParaRPr>
          </a:p>
        </p:txBody>
      </p:sp>
      <p:sp>
        <p:nvSpPr>
          <p:cNvPr id="33798" name="Rectangle 6">
            <a:extLst>
              <a:ext uri="{FF2B5EF4-FFF2-40B4-BE49-F238E27FC236}">
                <a16:creationId xmlns="" xmlns:a16="http://schemas.microsoft.com/office/drawing/2014/main" id="{4FC21CD6-95EB-4A0E-8045-3B389FD93468}"/>
              </a:ext>
            </a:extLst>
          </p:cNvPr>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rgbClr val="000099"/>
              </a:buClr>
              <a:buChar char="•"/>
              <a:defRPr sz="3600">
                <a:solidFill>
                  <a:schemeClr val="tx1"/>
                </a:solidFill>
                <a:latin typeface="Arial Narrow" panose="020B0606020202030204" pitchFamily="34" charset="0"/>
              </a:defRPr>
            </a:lvl1pPr>
            <a:lvl2pPr marL="742950" indent="-285750">
              <a:spcBef>
                <a:spcPct val="20000"/>
              </a:spcBef>
              <a:buClr>
                <a:srgbClr val="000099"/>
              </a:buClr>
              <a:buFont typeface="CommonBullets"/>
              <a:buChar char="&gt;"/>
              <a:defRPr sz="3200">
                <a:solidFill>
                  <a:schemeClr val="tx1"/>
                </a:solidFill>
                <a:latin typeface="Arial Narrow" panose="020B0606020202030204" pitchFamily="34" charset="0"/>
              </a:defRPr>
            </a:lvl2pPr>
            <a:lvl3pPr marL="1143000" indent="-228600">
              <a:spcBef>
                <a:spcPct val="20000"/>
              </a:spcBef>
              <a:buClr>
                <a:srgbClr val="000099"/>
              </a:buClr>
              <a:buChar char="•"/>
              <a:defRPr sz="3200">
                <a:solidFill>
                  <a:schemeClr val="tx1"/>
                </a:solidFill>
                <a:latin typeface="Arial Narrow" panose="020B0606020202030204" pitchFamily="34" charset="0"/>
              </a:defRPr>
            </a:lvl3pPr>
            <a:lvl4pPr marL="1600200" indent="-228600">
              <a:spcBef>
                <a:spcPct val="20000"/>
              </a:spcBef>
              <a:buClr>
                <a:srgbClr val="000099"/>
              </a:buClr>
              <a:buChar char="–"/>
              <a:defRPr sz="3200">
                <a:solidFill>
                  <a:schemeClr val="tx1"/>
                </a:solidFill>
                <a:latin typeface="Arial Narrow" panose="020B0606020202030204" pitchFamily="34" charset="0"/>
              </a:defRPr>
            </a:lvl4pPr>
            <a:lvl5pPr marL="2057400" indent="-228600">
              <a:spcBef>
                <a:spcPct val="20000"/>
              </a:spcBef>
              <a:buClr>
                <a:srgbClr val="000099"/>
              </a:buClr>
              <a:buChar char="»"/>
              <a:defRPr sz="3200">
                <a:solidFill>
                  <a:schemeClr val="tx1"/>
                </a:solidFill>
                <a:latin typeface="Arial Narrow" panose="020B0606020202030204" pitchFamily="34" charset="0"/>
              </a:defRPr>
            </a:lvl5pPr>
            <a:lvl6pPr marL="25146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6pPr>
            <a:lvl7pPr marL="29718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7pPr>
            <a:lvl8pPr marL="34290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8pPr>
            <a:lvl9pPr marL="38862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9pPr>
          </a:lstStyle>
          <a:p>
            <a:pPr>
              <a:spcBef>
                <a:spcPct val="0"/>
              </a:spcBef>
              <a:buClrTx/>
              <a:buFontTx/>
              <a:buNone/>
            </a:pPr>
            <a:endParaRPr lang="en-US" altLang="en-US" sz="2400" dirty="0">
              <a:latin typeface="Arial" panose="020B0604020202020204" pitchFamily="34" charset="0"/>
            </a:endParaRPr>
          </a:p>
        </p:txBody>
      </p:sp>
      <p:sp>
        <p:nvSpPr>
          <p:cNvPr id="33799" name="Rectangle 7">
            <a:extLst>
              <a:ext uri="{FF2B5EF4-FFF2-40B4-BE49-F238E27FC236}">
                <a16:creationId xmlns="" xmlns:a16="http://schemas.microsoft.com/office/drawing/2014/main" id="{430B1146-D082-489F-9E8C-3D5B17C1E540}"/>
              </a:ext>
            </a:extLst>
          </p:cNvPr>
          <p:cNvSpPr>
            <a:spLocks noChangeArrowheads="1"/>
          </p:cNvSpPr>
          <p:nvPr/>
        </p:nvSpPr>
        <p:spPr bwMode="auto">
          <a:xfrm>
            <a:off x="0" y="18097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rgbClr val="000099"/>
              </a:buClr>
              <a:buChar char="•"/>
              <a:defRPr sz="3600">
                <a:solidFill>
                  <a:schemeClr val="tx1"/>
                </a:solidFill>
                <a:latin typeface="Arial Narrow" panose="020B0606020202030204" pitchFamily="34" charset="0"/>
              </a:defRPr>
            </a:lvl1pPr>
            <a:lvl2pPr marL="742950" indent="-285750">
              <a:spcBef>
                <a:spcPct val="20000"/>
              </a:spcBef>
              <a:buClr>
                <a:srgbClr val="000099"/>
              </a:buClr>
              <a:buFont typeface="CommonBullets"/>
              <a:buChar char="&gt;"/>
              <a:defRPr sz="3200">
                <a:solidFill>
                  <a:schemeClr val="tx1"/>
                </a:solidFill>
                <a:latin typeface="Arial Narrow" panose="020B0606020202030204" pitchFamily="34" charset="0"/>
              </a:defRPr>
            </a:lvl2pPr>
            <a:lvl3pPr marL="1143000" indent="-228600">
              <a:spcBef>
                <a:spcPct val="20000"/>
              </a:spcBef>
              <a:buClr>
                <a:srgbClr val="000099"/>
              </a:buClr>
              <a:buChar char="•"/>
              <a:defRPr sz="3200">
                <a:solidFill>
                  <a:schemeClr val="tx1"/>
                </a:solidFill>
                <a:latin typeface="Arial Narrow" panose="020B0606020202030204" pitchFamily="34" charset="0"/>
              </a:defRPr>
            </a:lvl3pPr>
            <a:lvl4pPr marL="1600200" indent="-228600">
              <a:spcBef>
                <a:spcPct val="20000"/>
              </a:spcBef>
              <a:buClr>
                <a:srgbClr val="000099"/>
              </a:buClr>
              <a:buChar char="–"/>
              <a:defRPr sz="3200">
                <a:solidFill>
                  <a:schemeClr val="tx1"/>
                </a:solidFill>
                <a:latin typeface="Arial Narrow" panose="020B0606020202030204" pitchFamily="34" charset="0"/>
              </a:defRPr>
            </a:lvl4pPr>
            <a:lvl5pPr marL="2057400" indent="-228600">
              <a:spcBef>
                <a:spcPct val="20000"/>
              </a:spcBef>
              <a:buClr>
                <a:srgbClr val="000099"/>
              </a:buClr>
              <a:buChar char="»"/>
              <a:defRPr sz="3200">
                <a:solidFill>
                  <a:schemeClr val="tx1"/>
                </a:solidFill>
                <a:latin typeface="Arial Narrow" panose="020B0606020202030204" pitchFamily="34" charset="0"/>
              </a:defRPr>
            </a:lvl5pPr>
            <a:lvl6pPr marL="25146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6pPr>
            <a:lvl7pPr marL="29718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7pPr>
            <a:lvl8pPr marL="34290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8pPr>
            <a:lvl9pPr marL="38862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9pPr>
          </a:lstStyle>
          <a:p>
            <a:pPr>
              <a:spcBef>
                <a:spcPct val="0"/>
              </a:spcBef>
              <a:buClrTx/>
              <a:buFontTx/>
              <a:buNone/>
            </a:pPr>
            <a:endParaRPr lang="en-US" altLang="en-US" sz="2400" dirty="0">
              <a:latin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 xmlns:a16="http://schemas.microsoft.com/office/drawing/2014/main" id="{AD9AB38C-1731-4060-8353-32AB36891DBD}"/>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6147" name="Rectangle 3">
            <a:extLst>
              <a:ext uri="{FF2B5EF4-FFF2-40B4-BE49-F238E27FC236}">
                <a16:creationId xmlns="" xmlns:a16="http://schemas.microsoft.com/office/drawing/2014/main" id="{16F826C5-D62F-4F50-8225-AB36C53B74D7}"/>
              </a:ext>
            </a:extLst>
          </p:cNvPr>
          <p:cNvSpPr>
            <a:spLocks noGrp="1" noChangeArrowheads="1"/>
          </p:cNvSpPr>
          <p:nvPr>
            <p:ph type="body" idx="1"/>
          </p:nvPr>
        </p:nvSpPr>
        <p:spPr>
          <a:xfrm>
            <a:off x="2266950" y="1484313"/>
            <a:ext cx="6911975" cy="1471612"/>
          </a:xfrm>
        </p:spPr>
        <p:txBody>
          <a:bodyPr/>
          <a:lstStyle/>
          <a:p>
            <a:pPr marL="0" indent="0" algn="ctr">
              <a:buFontTx/>
              <a:buNone/>
            </a:pPr>
            <a:r>
              <a:rPr lang="en-GB" altLang="en-US" sz="8000" b="1" dirty="0">
                <a:latin typeface="Calibri" panose="020F0502020204030204" pitchFamily="34" charset="0"/>
                <a:cs typeface="Calibri" panose="020F0502020204030204" pitchFamily="34" charset="0"/>
              </a:rPr>
              <a:t>VQManager </a:t>
            </a:r>
          </a:p>
          <a:p>
            <a:pPr marL="0" indent="0" algn="ctr">
              <a:buFontTx/>
              <a:buNone/>
            </a:pPr>
            <a:r>
              <a:rPr lang="en-GB" altLang="en-US" sz="8000" b="1" dirty="0">
                <a:latin typeface="Calibri" panose="020F0502020204030204" pitchFamily="34" charset="0"/>
                <a:cs typeface="Calibri" panose="020F0502020204030204" pitchFamily="34" charset="0"/>
              </a:rPr>
              <a:t>Enhancements</a:t>
            </a: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 xmlns:a16="http://schemas.microsoft.com/office/drawing/2014/main" id="{4E5DB59E-D718-41A4-912A-93134C5452C8}"/>
              </a:ext>
            </a:extLst>
          </p:cNvPr>
          <p:cNvSpPr>
            <a:spLocks noGrp="1" noChangeArrowheads="1"/>
          </p:cNvSpPr>
          <p:nvPr>
            <p:ph type="title"/>
          </p:nvPr>
        </p:nvSpPr>
        <p:spPr>
          <a:xfrm>
            <a:off x="2895600" y="5967413"/>
            <a:ext cx="6248400" cy="990600"/>
          </a:xfrm>
        </p:spPr>
        <p:txBody>
          <a:bodyPr/>
          <a:lstStyle/>
          <a:p>
            <a:r>
              <a:rPr lang="en-GB" altLang="en-US" sz="3200" b="1" dirty="0">
                <a:latin typeface="Comic Sans MS" panose="030F0702030302020204" pitchFamily="66" charset="0"/>
              </a:rPr>
              <a:t>VQManager  </a:t>
            </a:r>
          </a:p>
        </p:txBody>
      </p:sp>
      <p:sp>
        <p:nvSpPr>
          <p:cNvPr id="34819" name="Rectangle 5">
            <a:extLst>
              <a:ext uri="{FF2B5EF4-FFF2-40B4-BE49-F238E27FC236}">
                <a16:creationId xmlns="" xmlns:a16="http://schemas.microsoft.com/office/drawing/2014/main" id="{B4BA7479-C515-4864-A8BE-F14AAFE3FF36}"/>
              </a:ext>
            </a:extLst>
          </p:cNvPr>
          <p:cNvSpPr>
            <a:spLocks noChangeArrowheads="1"/>
          </p:cNvSpPr>
          <p:nvPr/>
        </p:nvSpPr>
        <p:spPr bwMode="auto">
          <a:xfrm>
            <a:off x="2865438" y="58658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rgbClr val="000099"/>
              </a:buClr>
              <a:buChar char="•"/>
              <a:defRPr sz="3600">
                <a:solidFill>
                  <a:schemeClr val="tx1"/>
                </a:solidFill>
                <a:latin typeface="Arial Narrow" panose="020B0606020202030204" pitchFamily="34" charset="0"/>
              </a:defRPr>
            </a:lvl1pPr>
            <a:lvl2pPr marL="742950" indent="-285750">
              <a:spcBef>
                <a:spcPct val="20000"/>
              </a:spcBef>
              <a:buClr>
                <a:srgbClr val="000099"/>
              </a:buClr>
              <a:buFont typeface="CommonBullets"/>
              <a:buChar char="&gt;"/>
              <a:defRPr sz="3200">
                <a:solidFill>
                  <a:schemeClr val="tx1"/>
                </a:solidFill>
                <a:latin typeface="Arial Narrow" panose="020B0606020202030204" pitchFamily="34" charset="0"/>
              </a:defRPr>
            </a:lvl2pPr>
            <a:lvl3pPr marL="1143000" indent="-228600">
              <a:spcBef>
                <a:spcPct val="20000"/>
              </a:spcBef>
              <a:buClr>
                <a:srgbClr val="000099"/>
              </a:buClr>
              <a:buChar char="•"/>
              <a:defRPr sz="3200">
                <a:solidFill>
                  <a:schemeClr val="tx1"/>
                </a:solidFill>
                <a:latin typeface="Arial Narrow" panose="020B0606020202030204" pitchFamily="34" charset="0"/>
              </a:defRPr>
            </a:lvl3pPr>
            <a:lvl4pPr marL="1600200" indent="-228600">
              <a:spcBef>
                <a:spcPct val="20000"/>
              </a:spcBef>
              <a:buClr>
                <a:srgbClr val="000099"/>
              </a:buClr>
              <a:buChar char="–"/>
              <a:defRPr sz="3200">
                <a:solidFill>
                  <a:schemeClr val="tx1"/>
                </a:solidFill>
                <a:latin typeface="Arial Narrow" panose="020B0606020202030204" pitchFamily="34" charset="0"/>
              </a:defRPr>
            </a:lvl4pPr>
            <a:lvl5pPr marL="2057400" indent="-228600">
              <a:spcBef>
                <a:spcPct val="20000"/>
              </a:spcBef>
              <a:buClr>
                <a:srgbClr val="000099"/>
              </a:buClr>
              <a:buChar char="»"/>
              <a:defRPr sz="3200">
                <a:solidFill>
                  <a:schemeClr val="tx1"/>
                </a:solidFill>
                <a:latin typeface="Arial Narrow" panose="020B0606020202030204" pitchFamily="34" charset="0"/>
              </a:defRPr>
            </a:lvl5pPr>
            <a:lvl6pPr marL="25146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6pPr>
            <a:lvl7pPr marL="29718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7pPr>
            <a:lvl8pPr marL="34290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8pPr>
            <a:lvl9pPr marL="38862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9pPr>
          </a:lstStyle>
          <a:p>
            <a:pPr>
              <a:spcBef>
                <a:spcPct val="0"/>
              </a:spcBef>
              <a:buClrTx/>
              <a:buFontTx/>
              <a:buNone/>
            </a:pPr>
            <a:endParaRPr lang="en-US" altLang="en-US" sz="2400" dirty="0">
              <a:latin typeface="Arial" panose="020B0604020202020204" pitchFamily="34" charset="0"/>
            </a:endParaRPr>
          </a:p>
        </p:txBody>
      </p:sp>
      <p:sp>
        <p:nvSpPr>
          <p:cNvPr id="34820" name="Rectangle 9">
            <a:extLst>
              <a:ext uri="{FF2B5EF4-FFF2-40B4-BE49-F238E27FC236}">
                <a16:creationId xmlns="" xmlns:a16="http://schemas.microsoft.com/office/drawing/2014/main" id="{A6FB8D5A-5E89-4617-BFD8-A1EF3A80114F}"/>
              </a:ext>
            </a:extLst>
          </p:cNvPr>
          <p:cNvSpPr>
            <a:spLocks noChangeArrowheads="1"/>
          </p:cNvSpPr>
          <p:nvPr/>
        </p:nvSpPr>
        <p:spPr bwMode="auto">
          <a:xfrm>
            <a:off x="2865438" y="1287463"/>
            <a:ext cx="5810250" cy="218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rgbClr val="000099"/>
              </a:buClr>
              <a:buChar char="•"/>
              <a:defRPr sz="3600">
                <a:solidFill>
                  <a:schemeClr val="tx1"/>
                </a:solidFill>
                <a:latin typeface="Arial Narrow" panose="020B0606020202030204" pitchFamily="34" charset="0"/>
              </a:defRPr>
            </a:lvl1pPr>
            <a:lvl2pPr marL="742950" indent="-285750">
              <a:spcBef>
                <a:spcPct val="20000"/>
              </a:spcBef>
              <a:buClr>
                <a:srgbClr val="000099"/>
              </a:buClr>
              <a:buFont typeface="CommonBullets"/>
              <a:buChar char="&gt;"/>
              <a:defRPr sz="3200">
                <a:solidFill>
                  <a:schemeClr val="tx1"/>
                </a:solidFill>
                <a:latin typeface="Arial Narrow" panose="020B0606020202030204" pitchFamily="34" charset="0"/>
              </a:defRPr>
            </a:lvl2pPr>
            <a:lvl3pPr marL="1143000" indent="-228600">
              <a:spcBef>
                <a:spcPct val="20000"/>
              </a:spcBef>
              <a:buClr>
                <a:srgbClr val="000099"/>
              </a:buClr>
              <a:buChar char="•"/>
              <a:defRPr sz="3200">
                <a:solidFill>
                  <a:schemeClr val="tx1"/>
                </a:solidFill>
                <a:latin typeface="Arial Narrow" panose="020B0606020202030204" pitchFamily="34" charset="0"/>
              </a:defRPr>
            </a:lvl3pPr>
            <a:lvl4pPr marL="1600200" indent="-228600">
              <a:spcBef>
                <a:spcPct val="20000"/>
              </a:spcBef>
              <a:buClr>
                <a:srgbClr val="000099"/>
              </a:buClr>
              <a:buChar char="–"/>
              <a:defRPr sz="3200">
                <a:solidFill>
                  <a:schemeClr val="tx1"/>
                </a:solidFill>
                <a:latin typeface="Arial Narrow" panose="020B0606020202030204" pitchFamily="34" charset="0"/>
              </a:defRPr>
            </a:lvl4pPr>
            <a:lvl5pPr marL="2057400" indent="-228600">
              <a:spcBef>
                <a:spcPct val="20000"/>
              </a:spcBef>
              <a:buClr>
                <a:srgbClr val="000099"/>
              </a:buClr>
              <a:buChar char="»"/>
              <a:defRPr sz="3200">
                <a:solidFill>
                  <a:schemeClr val="tx1"/>
                </a:solidFill>
                <a:latin typeface="Arial Narrow" panose="020B0606020202030204" pitchFamily="34" charset="0"/>
              </a:defRPr>
            </a:lvl5pPr>
            <a:lvl6pPr marL="25146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6pPr>
            <a:lvl7pPr marL="29718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7pPr>
            <a:lvl8pPr marL="34290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8pPr>
            <a:lvl9pPr marL="38862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9pPr>
          </a:lstStyle>
          <a:p>
            <a:pPr>
              <a:spcBef>
                <a:spcPct val="0"/>
              </a:spcBef>
              <a:buClrTx/>
              <a:buFontTx/>
              <a:buNone/>
            </a:pPr>
            <a:r>
              <a:rPr lang="en-GB" altLang="en-US" sz="1600" u="sng" dirty="0">
                <a:solidFill>
                  <a:srgbClr val="000000"/>
                </a:solidFill>
                <a:latin typeface="Calibri" panose="020F0502020204030204" pitchFamily="34" charset="0"/>
                <a:cs typeface="Calibri" panose="020F0502020204030204" pitchFamily="34" charset="0"/>
              </a:rPr>
              <a:t> Add pop-up warning if user is saving evidence with no attachment</a:t>
            </a:r>
          </a:p>
          <a:p>
            <a:pPr>
              <a:spcBef>
                <a:spcPct val="0"/>
              </a:spcBef>
              <a:buClrTx/>
              <a:buFontTx/>
              <a:buNone/>
            </a:pPr>
            <a:endParaRPr lang="en-GB" altLang="en-US" sz="1600" dirty="0">
              <a:latin typeface="Calibri" panose="020F0502020204030204" pitchFamily="34" charset="0"/>
              <a:cs typeface="Calibri" panose="020F0502020204030204" pitchFamily="34" charset="0"/>
            </a:endParaRPr>
          </a:p>
          <a:p>
            <a:pPr>
              <a:spcBef>
                <a:spcPct val="0"/>
              </a:spcBef>
              <a:buClrTx/>
              <a:buFontTx/>
              <a:buNone/>
            </a:pPr>
            <a:r>
              <a:rPr lang="en-GB" altLang="en-US" sz="1600" dirty="0">
                <a:solidFill>
                  <a:srgbClr val="000000"/>
                </a:solidFill>
                <a:latin typeface="Calibri" panose="020F0502020204030204" pitchFamily="34" charset="0"/>
                <a:cs typeface="Calibri" panose="020F0502020204030204" pitchFamily="34" charset="0"/>
              </a:rPr>
              <a:t>We have added a pop up reminder for both Learners and Assessors where evidence is created with no attachment. This is simply to remind them that no attachment has been added in case they have forgotten.  If no attachment was intended “Ok” closes the popup, and saves the evidence. </a:t>
            </a:r>
            <a:endParaRPr lang="en-GB" altLang="en-US" sz="1600" dirty="0">
              <a:latin typeface="Calibri" panose="020F0502020204030204" pitchFamily="34" charset="0"/>
              <a:cs typeface="Calibri" panose="020F0502020204030204" pitchFamily="34" charset="0"/>
            </a:endParaRPr>
          </a:p>
          <a:p>
            <a:pPr>
              <a:spcBef>
                <a:spcPct val="0"/>
              </a:spcBef>
              <a:buClrTx/>
              <a:buFontTx/>
              <a:buNone/>
            </a:pPr>
            <a:endParaRPr lang="en-GB" altLang="en-US" sz="2400" dirty="0">
              <a:latin typeface="Arial" panose="020B0604020202020204" pitchFamily="34" charset="0"/>
            </a:endParaRPr>
          </a:p>
        </p:txBody>
      </p:sp>
      <p:pic>
        <p:nvPicPr>
          <p:cNvPr id="34821" name="Picture 78">
            <a:extLst>
              <a:ext uri="{FF2B5EF4-FFF2-40B4-BE49-F238E27FC236}">
                <a16:creationId xmlns="" xmlns:a16="http://schemas.microsoft.com/office/drawing/2014/main" id="{E9576180-7E5F-442B-B51F-C684C650D4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3938" y="3275013"/>
            <a:ext cx="4038600" cy="12668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4822" name="Rectangle 10">
            <a:extLst>
              <a:ext uri="{FF2B5EF4-FFF2-40B4-BE49-F238E27FC236}">
                <a16:creationId xmlns="" xmlns:a16="http://schemas.microsoft.com/office/drawing/2014/main" id="{5FCC73E4-E958-46DB-83CD-E3C731D2AE77}"/>
              </a:ext>
            </a:extLst>
          </p:cNvPr>
          <p:cNvSpPr>
            <a:spLocks noChangeArrowheads="1"/>
          </p:cNvSpPr>
          <p:nvPr/>
        </p:nvSpPr>
        <p:spPr bwMode="auto">
          <a:xfrm>
            <a:off x="0" y="17240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rgbClr val="000099"/>
              </a:buClr>
              <a:buChar char="•"/>
              <a:defRPr sz="3600">
                <a:solidFill>
                  <a:schemeClr val="tx1"/>
                </a:solidFill>
                <a:latin typeface="Arial Narrow" panose="020B0606020202030204" pitchFamily="34" charset="0"/>
              </a:defRPr>
            </a:lvl1pPr>
            <a:lvl2pPr marL="742950" indent="-285750">
              <a:spcBef>
                <a:spcPct val="20000"/>
              </a:spcBef>
              <a:buClr>
                <a:srgbClr val="000099"/>
              </a:buClr>
              <a:buFont typeface="CommonBullets"/>
              <a:buChar char="&gt;"/>
              <a:defRPr sz="3200">
                <a:solidFill>
                  <a:schemeClr val="tx1"/>
                </a:solidFill>
                <a:latin typeface="Arial Narrow" panose="020B0606020202030204" pitchFamily="34" charset="0"/>
              </a:defRPr>
            </a:lvl2pPr>
            <a:lvl3pPr marL="1143000" indent="-228600">
              <a:spcBef>
                <a:spcPct val="20000"/>
              </a:spcBef>
              <a:buClr>
                <a:srgbClr val="000099"/>
              </a:buClr>
              <a:buChar char="•"/>
              <a:defRPr sz="3200">
                <a:solidFill>
                  <a:schemeClr val="tx1"/>
                </a:solidFill>
                <a:latin typeface="Arial Narrow" panose="020B0606020202030204" pitchFamily="34" charset="0"/>
              </a:defRPr>
            </a:lvl3pPr>
            <a:lvl4pPr marL="1600200" indent="-228600">
              <a:spcBef>
                <a:spcPct val="20000"/>
              </a:spcBef>
              <a:buClr>
                <a:srgbClr val="000099"/>
              </a:buClr>
              <a:buChar char="–"/>
              <a:defRPr sz="3200">
                <a:solidFill>
                  <a:schemeClr val="tx1"/>
                </a:solidFill>
                <a:latin typeface="Arial Narrow" panose="020B0606020202030204" pitchFamily="34" charset="0"/>
              </a:defRPr>
            </a:lvl4pPr>
            <a:lvl5pPr marL="2057400" indent="-228600">
              <a:spcBef>
                <a:spcPct val="20000"/>
              </a:spcBef>
              <a:buClr>
                <a:srgbClr val="000099"/>
              </a:buClr>
              <a:buChar char="»"/>
              <a:defRPr sz="3200">
                <a:solidFill>
                  <a:schemeClr val="tx1"/>
                </a:solidFill>
                <a:latin typeface="Arial Narrow" panose="020B0606020202030204" pitchFamily="34" charset="0"/>
              </a:defRPr>
            </a:lvl5pPr>
            <a:lvl6pPr marL="25146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6pPr>
            <a:lvl7pPr marL="29718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7pPr>
            <a:lvl8pPr marL="34290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8pPr>
            <a:lvl9pPr marL="38862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9pPr>
          </a:lstStyle>
          <a:p>
            <a:pPr>
              <a:spcBef>
                <a:spcPct val="0"/>
              </a:spcBef>
              <a:buClrTx/>
              <a:buFontTx/>
              <a:buNone/>
            </a:pPr>
            <a:endParaRPr lang="en-US" altLang="en-US" sz="2400" dirty="0">
              <a:latin typeface="Arial" panose="020B0604020202020204" pitchFamily="34" charset="0"/>
            </a:endParaRPr>
          </a:p>
        </p:txBody>
      </p:sp>
      <p:sp>
        <p:nvSpPr>
          <p:cNvPr id="34823" name="TextBox 1">
            <a:extLst>
              <a:ext uri="{FF2B5EF4-FFF2-40B4-BE49-F238E27FC236}">
                <a16:creationId xmlns="" xmlns:a16="http://schemas.microsoft.com/office/drawing/2014/main" id="{F94596BC-E8F6-4CEE-AB2B-FE1D05D01B7C}"/>
              </a:ext>
            </a:extLst>
          </p:cNvPr>
          <p:cNvSpPr txBox="1">
            <a:spLocks noChangeArrowheads="1"/>
          </p:cNvSpPr>
          <p:nvPr/>
        </p:nvSpPr>
        <p:spPr bwMode="auto">
          <a:xfrm>
            <a:off x="4598988" y="590550"/>
            <a:ext cx="15367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0099"/>
              </a:buClr>
              <a:buChar char="•"/>
              <a:defRPr sz="3600">
                <a:solidFill>
                  <a:schemeClr val="tx1"/>
                </a:solidFill>
                <a:latin typeface="Arial Narrow" panose="020B0606020202030204" pitchFamily="34" charset="0"/>
              </a:defRPr>
            </a:lvl1pPr>
            <a:lvl2pPr marL="742950" indent="-285750">
              <a:spcBef>
                <a:spcPct val="20000"/>
              </a:spcBef>
              <a:buClr>
                <a:srgbClr val="000099"/>
              </a:buClr>
              <a:buFont typeface="CommonBullets"/>
              <a:buChar char="&gt;"/>
              <a:defRPr sz="3200">
                <a:solidFill>
                  <a:schemeClr val="tx1"/>
                </a:solidFill>
                <a:latin typeface="Arial Narrow" panose="020B0606020202030204" pitchFamily="34" charset="0"/>
              </a:defRPr>
            </a:lvl2pPr>
            <a:lvl3pPr marL="1143000" indent="-228600">
              <a:spcBef>
                <a:spcPct val="20000"/>
              </a:spcBef>
              <a:buClr>
                <a:srgbClr val="000099"/>
              </a:buClr>
              <a:buChar char="•"/>
              <a:defRPr sz="3200">
                <a:solidFill>
                  <a:schemeClr val="tx1"/>
                </a:solidFill>
                <a:latin typeface="Arial Narrow" panose="020B0606020202030204" pitchFamily="34" charset="0"/>
              </a:defRPr>
            </a:lvl3pPr>
            <a:lvl4pPr marL="1600200" indent="-228600">
              <a:spcBef>
                <a:spcPct val="20000"/>
              </a:spcBef>
              <a:buClr>
                <a:srgbClr val="000099"/>
              </a:buClr>
              <a:buChar char="–"/>
              <a:defRPr sz="3200">
                <a:solidFill>
                  <a:schemeClr val="tx1"/>
                </a:solidFill>
                <a:latin typeface="Arial Narrow" panose="020B0606020202030204" pitchFamily="34" charset="0"/>
              </a:defRPr>
            </a:lvl4pPr>
            <a:lvl5pPr marL="2057400" indent="-228600">
              <a:spcBef>
                <a:spcPct val="20000"/>
              </a:spcBef>
              <a:buClr>
                <a:srgbClr val="000099"/>
              </a:buClr>
              <a:buChar char="»"/>
              <a:defRPr sz="3200">
                <a:solidFill>
                  <a:schemeClr val="tx1"/>
                </a:solidFill>
                <a:latin typeface="Arial Narrow" panose="020B0606020202030204" pitchFamily="34" charset="0"/>
              </a:defRPr>
            </a:lvl5pPr>
            <a:lvl6pPr marL="25146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6pPr>
            <a:lvl7pPr marL="29718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7pPr>
            <a:lvl8pPr marL="34290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8pPr>
            <a:lvl9pPr marL="38862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9pPr>
          </a:lstStyle>
          <a:p>
            <a:pPr>
              <a:spcBef>
                <a:spcPct val="0"/>
              </a:spcBef>
              <a:buClrTx/>
              <a:buFontTx/>
              <a:buNone/>
            </a:pPr>
            <a:r>
              <a:rPr lang="en-GB" altLang="en-US" sz="2400" dirty="0">
                <a:latin typeface="Arial" panose="020B0604020202020204" pitchFamily="34" charset="0"/>
              </a:rPr>
              <a:t>Evidence</a:t>
            </a: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 xmlns:a16="http://schemas.microsoft.com/office/drawing/2014/main" id="{43A08146-5A50-46CA-9CB5-4755BE3F8087}"/>
              </a:ext>
            </a:extLst>
          </p:cNvPr>
          <p:cNvSpPr>
            <a:spLocks noGrp="1" noChangeArrowheads="1"/>
          </p:cNvSpPr>
          <p:nvPr>
            <p:ph type="title"/>
          </p:nvPr>
        </p:nvSpPr>
        <p:spPr/>
        <p:txBody>
          <a:bodyPr/>
          <a:lstStyle/>
          <a:p>
            <a:r>
              <a:rPr lang="en-GB" altLang="en-US" sz="3200" b="1" dirty="0">
                <a:latin typeface="Comic Sans MS" panose="030F0702030302020204" pitchFamily="66" charset="0"/>
              </a:rPr>
              <a:t>VQManager  </a:t>
            </a:r>
          </a:p>
        </p:txBody>
      </p:sp>
      <p:sp>
        <p:nvSpPr>
          <p:cNvPr id="35843" name="Rectangle 3">
            <a:extLst>
              <a:ext uri="{FF2B5EF4-FFF2-40B4-BE49-F238E27FC236}">
                <a16:creationId xmlns="" xmlns:a16="http://schemas.microsoft.com/office/drawing/2014/main" id="{5385E4AB-C696-476F-A737-6DABB15A9562}"/>
              </a:ext>
            </a:extLst>
          </p:cNvPr>
          <p:cNvSpPr>
            <a:spLocks noChangeArrowheads="1"/>
          </p:cNvSpPr>
          <p:nvPr/>
        </p:nvSpPr>
        <p:spPr bwMode="auto">
          <a:xfrm>
            <a:off x="0" y="29337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lvl1pPr>
              <a:spcBef>
                <a:spcPct val="20000"/>
              </a:spcBef>
              <a:buClr>
                <a:srgbClr val="000099"/>
              </a:buClr>
              <a:buChar char="•"/>
              <a:defRPr sz="3600">
                <a:solidFill>
                  <a:schemeClr val="tx1"/>
                </a:solidFill>
                <a:latin typeface="Arial Narrow" panose="020B0606020202030204" pitchFamily="34" charset="0"/>
              </a:defRPr>
            </a:lvl1pPr>
            <a:lvl2pPr marL="742950" indent="-285750">
              <a:spcBef>
                <a:spcPct val="20000"/>
              </a:spcBef>
              <a:buClr>
                <a:srgbClr val="000099"/>
              </a:buClr>
              <a:buFont typeface="CommonBullets"/>
              <a:buChar char="&gt;"/>
              <a:defRPr sz="3200">
                <a:solidFill>
                  <a:schemeClr val="tx1"/>
                </a:solidFill>
                <a:latin typeface="Arial Narrow" panose="020B0606020202030204" pitchFamily="34" charset="0"/>
              </a:defRPr>
            </a:lvl2pPr>
            <a:lvl3pPr marL="1143000" indent="-228600">
              <a:spcBef>
                <a:spcPct val="20000"/>
              </a:spcBef>
              <a:buClr>
                <a:srgbClr val="000099"/>
              </a:buClr>
              <a:buChar char="•"/>
              <a:defRPr sz="3200">
                <a:solidFill>
                  <a:schemeClr val="tx1"/>
                </a:solidFill>
                <a:latin typeface="Arial Narrow" panose="020B0606020202030204" pitchFamily="34" charset="0"/>
              </a:defRPr>
            </a:lvl3pPr>
            <a:lvl4pPr marL="1600200" indent="-228600">
              <a:spcBef>
                <a:spcPct val="20000"/>
              </a:spcBef>
              <a:buClr>
                <a:srgbClr val="000099"/>
              </a:buClr>
              <a:buChar char="–"/>
              <a:defRPr sz="3200">
                <a:solidFill>
                  <a:schemeClr val="tx1"/>
                </a:solidFill>
                <a:latin typeface="Arial Narrow" panose="020B0606020202030204" pitchFamily="34" charset="0"/>
              </a:defRPr>
            </a:lvl4pPr>
            <a:lvl5pPr marL="2057400" indent="-228600">
              <a:spcBef>
                <a:spcPct val="20000"/>
              </a:spcBef>
              <a:buClr>
                <a:srgbClr val="000099"/>
              </a:buClr>
              <a:buChar char="»"/>
              <a:defRPr sz="3200">
                <a:solidFill>
                  <a:schemeClr val="tx1"/>
                </a:solidFill>
                <a:latin typeface="Arial Narrow" panose="020B0606020202030204" pitchFamily="34" charset="0"/>
              </a:defRPr>
            </a:lvl5pPr>
            <a:lvl6pPr marL="25146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6pPr>
            <a:lvl7pPr marL="29718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7pPr>
            <a:lvl8pPr marL="34290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8pPr>
            <a:lvl9pPr marL="38862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9pPr>
          </a:lstStyle>
          <a:p>
            <a:pPr algn="ctr">
              <a:buClr>
                <a:srgbClr val="003399"/>
              </a:buClr>
              <a:buSzPct val="125000"/>
            </a:pPr>
            <a:endParaRPr lang="en-US" altLang="en-US" sz="2400" dirty="0">
              <a:latin typeface="Arial" panose="020B0604020202020204" pitchFamily="34" charset="0"/>
            </a:endParaRPr>
          </a:p>
        </p:txBody>
      </p:sp>
      <p:sp>
        <p:nvSpPr>
          <p:cNvPr id="35844" name="Rectangle 23">
            <a:extLst>
              <a:ext uri="{FF2B5EF4-FFF2-40B4-BE49-F238E27FC236}">
                <a16:creationId xmlns="" xmlns:a16="http://schemas.microsoft.com/office/drawing/2014/main" id="{8D674197-1ABD-45F8-B7F8-5D11C509991E}"/>
              </a:ext>
            </a:extLst>
          </p:cNvPr>
          <p:cNvSpPr>
            <a:spLocks noChangeArrowheads="1"/>
          </p:cNvSpPr>
          <p:nvPr/>
        </p:nvSpPr>
        <p:spPr bwMode="auto">
          <a:xfrm>
            <a:off x="0" y="13352463"/>
            <a:ext cx="2484438" cy="277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spAutoFit/>
          </a:bodyPr>
          <a:lstStyle>
            <a:lvl1pPr>
              <a:spcBef>
                <a:spcPct val="20000"/>
              </a:spcBef>
              <a:buClr>
                <a:srgbClr val="000099"/>
              </a:buClr>
              <a:buChar char="•"/>
              <a:defRPr sz="3600">
                <a:solidFill>
                  <a:schemeClr val="tx1"/>
                </a:solidFill>
                <a:latin typeface="Arial Narrow" panose="020B0606020202030204" pitchFamily="34" charset="0"/>
              </a:defRPr>
            </a:lvl1pPr>
            <a:lvl2pPr marL="742950" indent="-285750">
              <a:spcBef>
                <a:spcPct val="20000"/>
              </a:spcBef>
              <a:buClr>
                <a:srgbClr val="000099"/>
              </a:buClr>
              <a:buFont typeface="CommonBullets"/>
              <a:buChar char="&gt;"/>
              <a:defRPr sz="3200">
                <a:solidFill>
                  <a:schemeClr val="tx1"/>
                </a:solidFill>
                <a:latin typeface="Arial Narrow" panose="020B0606020202030204" pitchFamily="34" charset="0"/>
              </a:defRPr>
            </a:lvl2pPr>
            <a:lvl3pPr marL="1143000" indent="-228600">
              <a:spcBef>
                <a:spcPct val="20000"/>
              </a:spcBef>
              <a:buClr>
                <a:srgbClr val="000099"/>
              </a:buClr>
              <a:buChar char="•"/>
              <a:defRPr sz="3200">
                <a:solidFill>
                  <a:schemeClr val="tx1"/>
                </a:solidFill>
                <a:latin typeface="Arial Narrow" panose="020B0606020202030204" pitchFamily="34" charset="0"/>
              </a:defRPr>
            </a:lvl3pPr>
            <a:lvl4pPr marL="1600200" indent="-228600">
              <a:spcBef>
                <a:spcPct val="20000"/>
              </a:spcBef>
              <a:buClr>
                <a:srgbClr val="000099"/>
              </a:buClr>
              <a:buChar char="–"/>
              <a:defRPr sz="3200">
                <a:solidFill>
                  <a:schemeClr val="tx1"/>
                </a:solidFill>
                <a:latin typeface="Arial Narrow" panose="020B0606020202030204" pitchFamily="34" charset="0"/>
              </a:defRPr>
            </a:lvl4pPr>
            <a:lvl5pPr marL="2057400" indent="-228600">
              <a:spcBef>
                <a:spcPct val="20000"/>
              </a:spcBef>
              <a:buClr>
                <a:srgbClr val="000099"/>
              </a:buClr>
              <a:buChar char="»"/>
              <a:defRPr sz="3200">
                <a:solidFill>
                  <a:schemeClr val="tx1"/>
                </a:solidFill>
                <a:latin typeface="Arial Narrow" panose="020B0606020202030204" pitchFamily="34" charset="0"/>
              </a:defRPr>
            </a:lvl5pPr>
            <a:lvl6pPr marL="25146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6pPr>
            <a:lvl7pPr marL="29718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7pPr>
            <a:lvl8pPr marL="34290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8pPr>
            <a:lvl9pPr marL="38862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9pPr>
          </a:lstStyle>
          <a:p>
            <a:pPr>
              <a:spcBef>
                <a:spcPct val="0"/>
              </a:spcBef>
              <a:buClrTx/>
              <a:buFontTx/>
              <a:buNone/>
            </a:pPr>
            <a:r>
              <a:rPr lang="en-GB" altLang="en-US" sz="1200" dirty="0">
                <a:latin typeface="Calibri" panose="020F0502020204030204" pitchFamily="34" charset="0"/>
                <a:ea typeface="Calibri" panose="020F0502020204030204" pitchFamily="34" charset="0"/>
                <a:cs typeface="Times New Roman" panose="02020603050405020304" pitchFamily="18" charset="0"/>
              </a:rPr>
              <a:t>   </a:t>
            </a:r>
            <a:r>
              <a:rPr lang="en-GB" altLang="en-US" sz="1100" dirty="0">
                <a:latin typeface="Calibri" panose="020F0502020204030204" pitchFamily="34" charset="0"/>
                <a:ea typeface="Calibri" panose="020F0502020204030204" pitchFamily="34" charset="0"/>
                <a:cs typeface="Times New Roman" panose="02020603050405020304" pitchFamily="18" charset="0"/>
              </a:rPr>
              <a:t>         </a:t>
            </a:r>
            <a:endParaRPr lang="en-GB" altLang="en-US" sz="2400" dirty="0">
              <a:latin typeface="Arial" panose="020B0604020202020204" pitchFamily="34" charset="0"/>
              <a:ea typeface="Calibri" panose="020F0502020204030204" pitchFamily="34" charset="0"/>
              <a:cs typeface="Times New Roman" panose="02020603050405020304" pitchFamily="18" charset="0"/>
            </a:endParaRPr>
          </a:p>
        </p:txBody>
      </p:sp>
      <p:sp>
        <p:nvSpPr>
          <p:cNvPr id="35845" name="Rectangle 24">
            <a:extLst>
              <a:ext uri="{FF2B5EF4-FFF2-40B4-BE49-F238E27FC236}">
                <a16:creationId xmlns="" xmlns:a16="http://schemas.microsoft.com/office/drawing/2014/main" id="{1A22E8BB-0609-4760-AD3D-53E146B37506}"/>
              </a:ext>
            </a:extLst>
          </p:cNvPr>
          <p:cNvSpPr>
            <a:spLocks noChangeArrowheads="1"/>
          </p:cNvSpPr>
          <p:nvPr/>
        </p:nvSpPr>
        <p:spPr bwMode="auto">
          <a:xfrm>
            <a:off x="0" y="14036675"/>
            <a:ext cx="2484438" cy="261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spAutoFit/>
          </a:bodyPr>
          <a:lstStyle>
            <a:lvl1pPr>
              <a:spcBef>
                <a:spcPct val="20000"/>
              </a:spcBef>
              <a:buClr>
                <a:srgbClr val="000099"/>
              </a:buClr>
              <a:buChar char="•"/>
              <a:defRPr sz="3600">
                <a:solidFill>
                  <a:schemeClr val="tx1"/>
                </a:solidFill>
                <a:latin typeface="Arial Narrow" panose="020B0606020202030204" pitchFamily="34" charset="0"/>
              </a:defRPr>
            </a:lvl1pPr>
            <a:lvl2pPr marL="742950" indent="-285750">
              <a:spcBef>
                <a:spcPct val="20000"/>
              </a:spcBef>
              <a:buClr>
                <a:srgbClr val="000099"/>
              </a:buClr>
              <a:buFont typeface="CommonBullets"/>
              <a:buChar char="&gt;"/>
              <a:defRPr sz="3200">
                <a:solidFill>
                  <a:schemeClr val="tx1"/>
                </a:solidFill>
                <a:latin typeface="Arial Narrow" panose="020B0606020202030204" pitchFamily="34" charset="0"/>
              </a:defRPr>
            </a:lvl2pPr>
            <a:lvl3pPr marL="1143000" indent="-228600">
              <a:spcBef>
                <a:spcPct val="20000"/>
              </a:spcBef>
              <a:buClr>
                <a:srgbClr val="000099"/>
              </a:buClr>
              <a:buChar char="•"/>
              <a:defRPr sz="3200">
                <a:solidFill>
                  <a:schemeClr val="tx1"/>
                </a:solidFill>
                <a:latin typeface="Arial Narrow" panose="020B0606020202030204" pitchFamily="34" charset="0"/>
              </a:defRPr>
            </a:lvl3pPr>
            <a:lvl4pPr marL="1600200" indent="-228600">
              <a:spcBef>
                <a:spcPct val="20000"/>
              </a:spcBef>
              <a:buClr>
                <a:srgbClr val="000099"/>
              </a:buClr>
              <a:buChar char="–"/>
              <a:defRPr sz="3200">
                <a:solidFill>
                  <a:schemeClr val="tx1"/>
                </a:solidFill>
                <a:latin typeface="Arial Narrow" panose="020B0606020202030204" pitchFamily="34" charset="0"/>
              </a:defRPr>
            </a:lvl4pPr>
            <a:lvl5pPr marL="2057400" indent="-228600">
              <a:spcBef>
                <a:spcPct val="20000"/>
              </a:spcBef>
              <a:buClr>
                <a:srgbClr val="000099"/>
              </a:buClr>
              <a:buChar char="»"/>
              <a:defRPr sz="3200">
                <a:solidFill>
                  <a:schemeClr val="tx1"/>
                </a:solidFill>
                <a:latin typeface="Arial Narrow" panose="020B0606020202030204" pitchFamily="34" charset="0"/>
              </a:defRPr>
            </a:lvl5pPr>
            <a:lvl6pPr marL="25146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6pPr>
            <a:lvl7pPr marL="29718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7pPr>
            <a:lvl8pPr marL="34290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8pPr>
            <a:lvl9pPr marL="38862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9pPr>
          </a:lstStyle>
          <a:p>
            <a:pPr>
              <a:spcBef>
                <a:spcPct val="0"/>
              </a:spcBef>
              <a:buClrTx/>
              <a:buFontTx/>
              <a:buNone/>
            </a:pPr>
            <a:r>
              <a:rPr lang="en-GB" altLang="en-US" sz="1100" dirty="0">
                <a:latin typeface="Calibri" panose="020F0502020204030204" pitchFamily="34" charset="0"/>
                <a:ea typeface="Calibri" panose="020F0502020204030204" pitchFamily="34" charset="0"/>
                <a:cs typeface="Times New Roman" panose="02020603050405020304" pitchFamily="18" charset="0"/>
              </a:rPr>
              <a:t>          </a:t>
            </a:r>
            <a:endParaRPr lang="en-GB" altLang="en-US" sz="2400" dirty="0">
              <a:latin typeface="Arial" panose="020B0604020202020204" pitchFamily="34" charset="0"/>
              <a:ea typeface="Calibri" panose="020F0502020204030204" pitchFamily="34" charset="0"/>
              <a:cs typeface="Times New Roman" panose="02020603050405020304" pitchFamily="18" charset="0"/>
            </a:endParaRPr>
          </a:p>
        </p:txBody>
      </p:sp>
      <p:sp>
        <p:nvSpPr>
          <p:cNvPr id="35846" name="Rectangle 26">
            <a:extLst>
              <a:ext uri="{FF2B5EF4-FFF2-40B4-BE49-F238E27FC236}">
                <a16:creationId xmlns="" xmlns:a16="http://schemas.microsoft.com/office/drawing/2014/main" id="{722BE54E-1829-4E75-A0D4-0646DC7F0D19}"/>
              </a:ext>
            </a:extLst>
          </p:cNvPr>
          <p:cNvSpPr>
            <a:spLocks noChangeArrowheads="1"/>
          </p:cNvSpPr>
          <p:nvPr/>
        </p:nvSpPr>
        <p:spPr bwMode="auto">
          <a:xfrm>
            <a:off x="0" y="15789275"/>
            <a:ext cx="2484438" cy="261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spAutoFit/>
          </a:bodyPr>
          <a:lstStyle>
            <a:lvl1pPr>
              <a:spcBef>
                <a:spcPct val="20000"/>
              </a:spcBef>
              <a:buClr>
                <a:srgbClr val="000099"/>
              </a:buClr>
              <a:buChar char="•"/>
              <a:defRPr sz="3600">
                <a:solidFill>
                  <a:schemeClr val="tx1"/>
                </a:solidFill>
                <a:latin typeface="Arial Narrow" panose="020B0606020202030204" pitchFamily="34" charset="0"/>
              </a:defRPr>
            </a:lvl1pPr>
            <a:lvl2pPr marL="742950" indent="-285750">
              <a:spcBef>
                <a:spcPct val="20000"/>
              </a:spcBef>
              <a:buClr>
                <a:srgbClr val="000099"/>
              </a:buClr>
              <a:buFont typeface="CommonBullets"/>
              <a:buChar char="&gt;"/>
              <a:defRPr sz="3200">
                <a:solidFill>
                  <a:schemeClr val="tx1"/>
                </a:solidFill>
                <a:latin typeface="Arial Narrow" panose="020B0606020202030204" pitchFamily="34" charset="0"/>
              </a:defRPr>
            </a:lvl2pPr>
            <a:lvl3pPr marL="1143000" indent="-228600">
              <a:spcBef>
                <a:spcPct val="20000"/>
              </a:spcBef>
              <a:buClr>
                <a:srgbClr val="000099"/>
              </a:buClr>
              <a:buChar char="•"/>
              <a:defRPr sz="3200">
                <a:solidFill>
                  <a:schemeClr val="tx1"/>
                </a:solidFill>
                <a:latin typeface="Arial Narrow" panose="020B0606020202030204" pitchFamily="34" charset="0"/>
              </a:defRPr>
            </a:lvl3pPr>
            <a:lvl4pPr marL="1600200" indent="-228600">
              <a:spcBef>
                <a:spcPct val="20000"/>
              </a:spcBef>
              <a:buClr>
                <a:srgbClr val="000099"/>
              </a:buClr>
              <a:buChar char="–"/>
              <a:defRPr sz="3200">
                <a:solidFill>
                  <a:schemeClr val="tx1"/>
                </a:solidFill>
                <a:latin typeface="Arial Narrow" panose="020B0606020202030204" pitchFamily="34" charset="0"/>
              </a:defRPr>
            </a:lvl4pPr>
            <a:lvl5pPr marL="2057400" indent="-228600">
              <a:spcBef>
                <a:spcPct val="20000"/>
              </a:spcBef>
              <a:buClr>
                <a:srgbClr val="000099"/>
              </a:buClr>
              <a:buChar char="»"/>
              <a:defRPr sz="3200">
                <a:solidFill>
                  <a:schemeClr val="tx1"/>
                </a:solidFill>
                <a:latin typeface="Arial Narrow" panose="020B0606020202030204" pitchFamily="34" charset="0"/>
              </a:defRPr>
            </a:lvl5pPr>
            <a:lvl6pPr marL="25146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6pPr>
            <a:lvl7pPr marL="29718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7pPr>
            <a:lvl8pPr marL="34290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8pPr>
            <a:lvl9pPr marL="38862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9pPr>
          </a:lstStyle>
          <a:p>
            <a:pPr>
              <a:spcBef>
                <a:spcPct val="0"/>
              </a:spcBef>
              <a:buClrTx/>
              <a:buFontTx/>
              <a:buNone/>
            </a:pPr>
            <a:r>
              <a:rPr lang="en-GB" altLang="en-US" sz="1100" dirty="0">
                <a:latin typeface="Arial" panose="020B0604020202020204" pitchFamily="34" charset="0"/>
                <a:ea typeface="Calibri" panose="020F0502020204030204" pitchFamily="34" charset="0"/>
                <a:cs typeface="Consolas" panose="020B0609020204030204" pitchFamily="49" charset="0"/>
              </a:rPr>
              <a:t>            </a:t>
            </a:r>
            <a:endParaRPr lang="en-GB" altLang="en-US" sz="2400" dirty="0">
              <a:latin typeface="Arial" panose="020B0604020202020204" pitchFamily="34" charset="0"/>
              <a:ea typeface="Calibri" panose="020F0502020204030204" pitchFamily="34" charset="0"/>
              <a:cs typeface="Consolas" panose="020B0609020204030204" pitchFamily="49" charset="0"/>
            </a:endParaRPr>
          </a:p>
        </p:txBody>
      </p:sp>
      <p:sp>
        <p:nvSpPr>
          <p:cNvPr id="35847" name="Rectangle 27">
            <a:extLst>
              <a:ext uri="{FF2B5EF4-FFF2-40B4-BE49-F238E27FC236}">
                <a16:creationId xmlns="" xmlns:a16="http://schemas.microsoft.com/office/drawing/2014/main" id="{BFE68336-5625-49F7-BCD8-08C22C584157}"/>
              </a:ext>
            </a:extLst>
          </p:cNvPr>
          <p:cNvSpPr>
            <a:spLocks noChangeArrowheads="1"/>
          </p:cNvSpPr>
          <p:nvPr/>
        </p:nvSpPr>
        <p:spPr bwMode="auto">
          <a:xfrm>
            <a:off x="0" y="16964025"/>
            <a:ext cx="2484438"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spAutoFit/>
          </a:bodyPr>
          <a:lstStyle>
            <a:lvl1pPr>
              <a:spcBef>
                <a:spcPct val="20000"/>
              </a:spcBef>
              <a:buClr>
                <a:srgbClr val="000099"/>
              </a:buClr>
              <a:buChar char="•"/>
              <a:defRPr sz="3600">
                <a:solidFill>
                  <a:schemeClr val="tx1"/>
                </a:solidFill>
                <a:latin typeface="Arial Narrow" panose="020B0606020202030204" pitchFamily="34" charset="0"/>
              </a:defRPr>
            </a:lvl1pPr>
            <a:lvl2pPr marL="742950" indent="-285750">
              <a:spcBef>
                <a:spcPct val="20000"/>
              </a:spcBef>
              <a:buClr>
                <a:srgbClr val="000099"/>
              </a:buClr>
              <a:buFont typeface="CommonBullets"/>
              <a:buChar char="&gt;"/>
              <a:defRPr sz="3200">
                <a:solidFill>
                  <a:schemeClr val="tx1"/>
                </a:solidFill>
                <a:latin typeface="Arial Narrow" panose="020B0606020202030204" pitchFamily="34" charset="0"/>
              </a:defRPr>
            </a:lvl2pPr>
            <a:lvl3pPr marL="1143000" indent="-228600">
              <a:spcBef>
                <a:spcPct val="20000"/>
              </a:spcBef>
              <a:buClr>
                <a:srgbClr val="000099"/>
              </a:buClr>
              <a:buChar char="•"/>
              <a:defRPr sz="3200">
                <a:solidFill>
                  <a:schemeClr val="tx1"/>
                </a:solidFill>
                <a:latin typeface="Arial Narrow" panose="020B0606020202030204" pitchFamily="34" charset="0"/>
              </a:defRPr>
            </a:lvl3pPr>
            <a:lvl4pPr marL="1600200" indent="-228600">
              <a:spcBef>
                <a:spcPct val="20000"/>
              </a:spcBef>
              <a:buClr>
                <a:srgbClr val="000099"/>
              </a:buClr>
              <a:buChar char="–"/>
              <a:defRPr sz="3200">
                <a:solidFill>
                  <a:schemeClr val="tx1"/>
                </a:solidFill>
                <a:latin typeface="Arial Narrow" panose="020B0606020202030204" pitchFamily="34" charset="0"/>
              </a:defRPr>
            </a:lvl4pPr>
            <a:lvl5pPr marL="2057400" indent="-228600">
              <a:spcBef>
                <a:spcPct val="20000"/>
              </a:spcBef>
              <a:buClr>
                <a:srgbClr val="000099"/>
              </a:buClr>
              <a:buChar char="»"/>
              <a:defRPr sz="3200">
                <a:solidFill>
                  <a:schemeClr val="tx1"/>
                </a:solidFill>
                <a:latin typeface="Arial Narrow" panose="020B0606020202030204" pitchFamily="34" charset="0"/>
              </a:defRPr>
            </a:lvl5pPr>
            <a:lvl6pPr marL="25146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6pPr>
            <a:lvl7pPr marL="29718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7pPr>
            <a:lvl8pPr marL="34290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8pPr>
            <a:lvl9pPr marL="38862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9pPr>
          </a:lstStyle>
          <a:p>
            <a:pPr>
              <a:spcBef>
                <a:spcPct val="0"/>
              </a:spcBef>
              <a:buClrTx/>
              <a:buFontTx/>
              <a:buNone/>
            </a:pPr>
            <a:endParaRPr lang="en-US" altLang="en-US" sz="2400" dirty="0">
              <a:latin typeface="Arial" panose="020B0604020202020204" pitchFamily="34" charset="0"/>
            </a:endParaRPr>
          </a:p>
        </p:txBody>
      </p:sp>
      <p:sp>
        <p:nvSpPr>
          <p:cNvPr id="35848" name="Rectangle 14">
            <a:extLst>
              <a:ext uri="{FF2B5EF4-FFF2-40B4-BE49-F238E27FC236}">
                <a16:creationId xmlns="" xmlns:a16="http://schemas.microsoft.com/office/drawing/2014/main" id="{41CDD322-B31B-4DCB-90B6-808A06A79020}"/>
              </a:ext>
            </a:extLst>
          </p:cNvPr>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rgbClr val="000099"/>
              </a:buClr>
              <a:buChar char="•"/>
              <a:defRPr sz="3600">
                <a:solidFill>
                  <a:schemeClr val="tx1"/>
                </a:solidFill>
                <a:latin typeface="Arial Narrow" panose="020B0606020202030204" pitchFamily="34" charset="0"/>
              </a:defRPr>
            </a:lvl1pPr>
            <a:lvl2pPr marL="742950" indent="-285750">
              <a:spcBef>
                <a:spcPct val="20000"/>
              </a:spcBef>
              <a:buClr>
                <a:srgbClr val="000099"/>
              </a:buClr>
              <a:buFont typeface="CommonBullets"/>
              <a:buChar char="&gt;"/>
              <a:defRPr sz="3200">
                <a:solidFill>
                  <a:schemeClr val="tx1"/>
                </a:solidFill>
                <a:latin typeface="Arial Narrow" panose="020B0606020202030204" pitchFamily="34" charset="0"/>
              </a:defRPr>
            </a:lvl2pPr>
            <a:lvl3pPr marL="1143000" indent="-228600">
              <a:spcBef>
                <a:spcPct val="20000"/>
              </a:spcBef>
              <a:buClr>
                <a:srgbClr val="000099"/>
              </a:buClr>
              <a:buChar char="•"/>
              <a:defRPr sz="3200">
                <a:solidFill>
                  <a:schemeClr val="tx1"/>
                </a:solidFill>
                <a:latin typeface="Arial Narrow" panose="020B0606020202030204" pitchFamily="34" charset="0"/>
              </a:defRPr>
            </a:lvl3pPr>
            <a:lvl4pPr marL="1600200" indent="-228600">
              <a:spcBef>
                <a:spcPct val="20000"/>
              </a:spcBef>
              <a:buClr>
                <a:srgbClr val="000099"/>
              </a:buClr>
              <a:buChar char="–"/>
              <a:defRPr sz="3200">
                <a:solidFill>
                  <a:schemeClr val="tx1"/>
                </a:solidFill>
                <a:latin typeface="Arial Narrow" panose="020B0606020202030204" pitchFamily="34" charset="0"/>
              </a:defRPr>
            </a:lvl4pPr>
            <a:lvl5pPr marL="2057400" indent="-228600">
              <a:spcBef>
                <a:spcPct val="20000"/>
              </a:spcBef>
              <a:buClr>
                <a:srgbClr val="000099"/>
              </a:buClr>
              <a:buChar char="»"/>
              <a:defRPr sz="3200">
                <a:solidFill>
                  <a:schemeClr val="tx1"/>
                </a:solidFill>
                <a:latin typeface="Arial Narrow" panose="020B0606020202030204" pitchFamily="34" charset="0"/>
              </a:defRPr>
            </a:lvl5pPr>
            <a:lvl6pPr marL="25146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6pPr>
            <a:lvl7pPr marL="29718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7pPr>
            <a:lvl8pPr marL="34290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8pPr>
            <a:lvl9pPr marL="38862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9pPr>
          </a:lstStyle>
          <a:p>
            <a:pPr>
              <a:spcBef>
                <a:spcPct val="0"/>
              </a:spcBef>
              <a:buClrTx/>
              <a:buFontTx/>
              <a:buNone/>
            </a:pPr>
            <a:endParaRPr lang="en-US" altLang="en-US" sz="2400" dirty="0">
              <a:latin typeface="Arial" panose="020B0604020202020204" pitchFamily="34" charset="0"/>
            </a:endParaRPr>
          </a:p>
        </p:txBody>
      </p:sp>
      <p:sp>
        <p:nvSpPr>
          <p:cNvPr id="35849" name="Rectangle 15">
            <a:extLst>
              <a:ext uri="{FF2B5EF4-FFF2-40B4-BE49-F238E27FC236}">
                <a16:creationId xmlns="" xmlns:a16="http://schemas.microsoft.com/office/drawing/2014/main" id="{21118BD6-C937-4243-A1B5-C6F13E7FDF29}"/>
              </a:ext>
            </a:extLst>
          </p:cNvPr>
          <p:cNvSpPr>
            <a:spLocks noChangeArrowheads="1"/>
          </p:cNvSpPr>
          <p:nvPr/>
        </p:nvSpPr>
        <p:spPr bwMode="auto">
          <a:xfrm>
            <a:off x="0" y="31623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rgbClr val="000099"/>
              </a:buClr>
              <a:buChar char="•"/>
              <a:defRPr sz="3600">
                <a:solidFill>
                  <a:schemeClr val="tx1"/>
                </a:solidFill>
                <a:latin typeface="Arial Narrow" panose="020B0606020202030204" pitchFamily="34" charset="0"/>
              </a:defRPr>
            </a:lvl1pPr>
            <a:lvl2pPr marL="742950" indent="-285750">
              <a:spcBef>
                <a:spcPct val="20000"/>
              </a:spcBef>
              <a:buClr>
                <a:srgbClr val="000099"/>
              </a:buClr>
              <a:buFont typeface="CommonBullets"/>
              <a:buChar char="&gt;"/>
              <a:defRPr sz="3200">
                <a:solidFill>
                  <a:schemeClr val="tx1"/>
                </a:solidFill>
                <a:latin typeface="Arial Narrow" panose="020B0606020202030204" pitchFamily="34" charset="0"/>
              </a:defRPr>
            </a:lvl2pPr>
            <a:lvl3pPr marL="1143000" indent="-228600">
              <a:spcBef>
                <a:spcPct val="20000"/>
              </a:spcBef>
              <a:buClr>
                <a:srgbClr val="000099"/>
              </a:buClr>
              <a:buChar char="•"/>
              <a:defRPr sz="3200">
                <a:solidFill>
                  <a:schemeClr val="tx1"/>
                </a:solidFill>
                <a:latin typeface="Arial Narrow" panose="020B0606020202030204" pitchFamily="34" charset="0"/>
              </a:defRPr>
            </a:lvl3pPr>
            <a:lvl4pPr marL="1600200" indent="-228600">
              <a:spcBef>
                <a:spcPct val="20000"/>
              </a:spcBef>
              <a:buClr>
                <a:srgbClr val="000099"/>
              </a:buClr>
              <a:buChar char="–"/>
              <a:defRPr sz="3200">
                <a:solidFill>
                  <a:schemeClr val="tx1"/>
                </a:solidFill>
                <a:latin typeface="Arial Narrow" panose="020B0606020202030204" pitchFamily="34" charset="0"/>
              </a:defRPr>
            </a:lvl4pPr>
            <a:lvl5pPr marL="2057400" indent="-228600">
              <a:spcBef>
                <a:spcPct val="20000"/>
              </a:spcBef>
              <a:buClr>
                <a:srgbClr val="000099"/>
              </a:buClr>
              <a:buChar char="»"/>
              <a:defRPr sz="3200">
                <a:solidFill>
                  <a:schemeClr val="tx1"/>
                </a:solidFill>
                <a:latin typeface="Arial Narrow" panose="020B0606020202030204" pitchFamily="34" charset="0"/>
              </a:defRPr>
            </a:lvl5pPr>
            <a:lvl6pPr marL="25146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6pPr>
            <a:lvl7pPr marL="29718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7pPr>
            <a:lvl8pPr marL="34290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8pPr>
            <a:lvl9pPr marL="38862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9pPr>
          </a:lstStyle>
          <a:p>
            <a:pPr>
              <a:spcBef>
                <a:spcPct val="0"/>
              </a:spcBef>
              <a:buClrTx/>
              <a:buFontTx/>
              <a:buNone/>
            </a:pPr>
            <a:endParaRPr lang="en-US" altLang="en-US" sz="2400" dirty="0">
              <a:latin typeface="Arial" panose="020B0604020202020204" pitchFamily="34" charset="0"/>
            </a:endParaRPr>
          </a:p>
        </p:txBody>
      </p:sp>
      <p:pic>
        <p:nvPicPr>
          <p:cNvPr id="35850" name="Picture 6">
            <a:extLst>
              <a:ext uri="{FF2B5EF4-FFF2-40B4-BE49-F238E27FC236}">
                <a16:creationId xmlns="" xmlns:a16="http://schemas.microsoft.com/office/drawing/2014/main" id="{F8BDA567-9C4E-4FB3-A14F-9B4536158E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3900" t="1369" r="20753" b="71111"/>
          <a:stretch>
            <a:fillRect/>
          </a:stretch>
        </p:blipFill>
        <p:spPr bwMode="auto">
          <a:xfrm>
            <a:off x="3995738" y="3041650"/>
            <a:ext cx="3168650" cy="13033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5851" name="Rectangle 15">
            <a:extLst>
              <a:ext uri="{FF2B5EF4-FFF2-40B4-BE49-F238E27FC236}">
                <a16:creationId xmlns="" xmlns:a16="http://schemas.microsoft.com/office/drawing/2014/main" id="{CC910E41-DCB0-45FE-96F8-745D338AB929}"/>
              </a:ext>
            </a:extLst>
          </p:cNvPr>
          <p:cNvSpPr>
            <a:spLocks noChangeArrowheads="1"/>
          </p:cNvSpPr>
          <p:nvPr/>
        </p:nvSpPr>
        <p:spPr bwMode="auto">
          <a:xfrm>
            <a:off x="2890838" y="858838"/>
            <a:ext cx="5957887" cy="1938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rgbClr val="000099"/>
              </a:buClr>
              <a:buChar char="•"/>
              <a:defRPr sz="3600">
                <a:solidFill>
                  <a:schemeClr val="tx1"/>
                </a:solidFill>
                <a:latin typeface="Arial Narrow" panose="020B0606020202030204" pitchFamily="34" charset="0"/>
              </a:defRPr>
            </a:lvl1pPr>
            <a:lvl2pPr marL="742950" indent="-285750">
              <a:spcBef>
                <a:spcPct val="20000"/>
              </a:spcBef>
              <a:buClr>
                <a:srgbClr val="000099"/>
              </a:buClr>
              <a:buFont typeface="CommonBullets"/>
              <a:buChar char="&gt;"/>
              <a:defRPr sz="3200">
                <a:solidFill>
                  <a:schemeClr val="tx1"/>
                </a:solidFill>
                <a:latin typeface="Arial Narrow" panose="020B0606020202030204" pitchFamily="34" charset="0"/>
              </a:defRPr>
            </a:lvl2pPr>
            <a:lvl3pPr marL="1143000" indent="-228600">
              <a:spcBef>
                <a:spcPct val="20000"/>
              </a:spcBef>
              <a:buClr>
                <a:srgbClr val="000099"/>
              </a:buClr>
              <a:buChar char="•"/>
              <a:defRPr sz="3200">
                <a:solidFill>
                  <a:schemeClr val="tx1"/>
                </a:solidFill>
                <a:latin typeface="Arial Narrow" panose="020B0606020202030204" pitchFamily="34" charset="0"/>
              </a:defRPr>
            </a:lvl3pPr>
            <a:lvl4pPr marL="1600200" indent="-228600">
              <a:spcBef>
                <a:spcPct val="20000"/>
              </a:spcBef>
              <a:buClr>
                <a:srgbClr val="000099"/>
              </a:buClr>
              <a:buChar char="–"/>
              <a:defRPr sz="3200">
                <a:solidFill>
                  <a:schemeClr val="tx1"/>
                </a:solidFill>
                <a:latin typeface="Arial Narrow" panose="020B0606020202030204" pitchFamily="34" charset="0"/>
              </a:defRPr>
            </a:lvl4pPr>
            <a:lvl5pPr marL="2057400" indent="-228600">
              <a:spcBef>
                <a:spcPct val="20000"/>
              </a:spcBef>
              <a:buClr>
                <a:srgbClr val="000099"/>
              </a:buClr>
              <a:buChar char="»"/>
              <a:defRPr sz="3200">
                <a:solidFill>
                  <a:schemeClr val="tx1"/>
                </a:solidFill>
                <a:latin typeface="Arial Narrow" panose="020B0606020202030204" pitchFamily="34" charset="0"/>
              </a:defRPr>
            </a:lvl5pPr>
            <a:lvl6pPr marL="25146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6pPr>
            <a:lvl7pPr marL="29718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7pPr>
            <a:lvl8pPr marL="34290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8pPr>
            <a:lvl9pPr marL="38862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9pPr>
          </a:lstStyle>
          <a:p>
            <a:pPr>
              <a:spcBef>
                <a:spcPct val="0"/>
              </a:spcBef>
              <a:buClrTx/>
              <a:buFontTx/>
              <a:buNone/>
            </a:pPr>
            <a:r>
              <a:rPr lang="en-GB" altLang="en-US" sz="1600" u="sng" dirty="0">
                <a:latin typeface="Calibri" panose="020F0502020204030204" pitchFamily="34" charset="0"/>
                <a:cs typeface="Calibri" panose="020F0502020204030204" pitchFamily="34" charset="0"/>
              </a:rPr>
              <a:t>Create pop up where user saves evidence with no criteria ticked </a:t>
            </a:r>
          </a:p>
          <a:p>
            <a:pPr>
              <a:spcBef>
                <a:spcPct val="0"/>
              </a:spcBef>
              <a:buClrTx/>
              <a:buFontTx/>
              <a:buNone/>
            </a:pPr>
            <a:endParaRPr lang="en-GB" altLang="en-US" sz="1600" dirty="0">
              <a:latin typeface="Calibri" panose="020F0502020204030204" pitchFamily="34" charset="0"/>
              <a:cs typeface="Calibri" panose="020F0502020204030204" pitchFamily="34" charset="0"/>
            </a:endParaRPr>
          </a:p>
          <a:p>
            <a:pPr>
              <a:spcBef>
                <a:spcPct val="0"/>
              </a:spcBef>
              <a:buClrTx/>
              <a:buFontTx/>
              <a:buNone/>
            </a:pPr>
            <a:r>
              <a:rPr lang="en-GB" altLang="en-US" sz="1600" dirty="0">
                <a:solidFill>
                  <a:srgbClr val="000000"/>
                </a:solidFill>
                <a:latin typeface="Calibri" panose="020F0502020204030204" pitchFamily="34" charset="0"/>
                <a:cs typeface="Calibri" panose="020F0502020204030204" pitchFamily="34" charset="0"/>
              </a:rPr>
              <a:t>We have added a </a:t>
            </a:r>
            <a:r>
              <a:rPr lang="en-GB" altLang="en-US" sz="1600" dirty="0">
                <a:solidFill>
                  <a:srgbClr val="000000"/>
                </a:solidFill>
                <a:latin typeface="Calibri" panose="020F0502020204030204" pitchFamily="34" charset="0"/>
                <a:ea typeface="Times New Roman" panose="02020603050405020304" pitchFamily="18" charset="0"/>
                <a:cs typeface="Calibri" panose="020F0502020204030204" pitchFamily="34" charset="0"/>
              </a:rPr>
              <a:t>pop up reminder when saving evidence, which will appear if the user (learner or assessor) hasn't ticked any criteria.</a:t>
            </a:r>
            <a:r>
              <a:rPr lang="en-GB" altLang="en-US" sz="1600" dirty="0">
                <a:solidFill>
                  <a:srgbClr val="000000"/>
                </a:solidFill>
                <a:latin typeface="Calibri" panose="020F0502020204030204" pitchFamily="34" charset="0"/>
                <a:cs typeface="Calibri" panose="020F0502020204030204" pitchFamily="34" charset="0"/>
              </a:rPr>
              <a:t> </a:t>
            </a:r>
            <a:r>
              <a:rPr lang="en-GB" altLang="en-US" sz="1600" dirty="0">
                <a:solidFill>
                  <a:srgbClr val="000000"/>
                </a:solidFill>
                <a:latin typeface="Calibri" panose="020F0502020204030204" pitchFamily="34" charset="0"/>
                <a:cs typeface="Times New Roman" panose="02020603050405020304" pitchFamily="18" charset="0"/>
              </a:rPr>
              <a:t>The message for no criteria is shown when there are criteria check boxes available for checking but none are checked.</a:t>
            </a:r>
            <a:endParaRPr lang="en-GB" altLang="en-US" sz="1600" dirty="0">
              <a:latin typeface="Calibri" panose="020F0502020204030204" pitchFamily="34" charset="0"/>
              <a:cs typeface="Calibri" panose="020F0502020204030204" pitchFamily="34" charset="0"/>
            </a:endParaRPr>
          </a:p>
          <a:p>
            <a:pPr>
              <a:spcBef>
                <a:spcPct val="0"/>
              </a:spcBef>
              <a:buClrTx/>
              <a:buFontTx/>
              <a:buNone/>
            </a:pPr>
            <a:endParaRPr lang="en-GB" altLang="en-US" sz="2400" dirty="0">
              <a:latin typeface="Arial" panose="020B0604020202020204" pitchFamily="34" charset="0"/>
            </a:endParaRPr>
          </a:p>
        </p:txBody>
      </p:sp>
      <p:sp>
        <p:nvSpPr>
          <p:cNvPr id="35852" name="Rectangle 16">
            <a:extLst>
              <a:ext uri="{FF2B5EF4-FFF2-40B4-BE49-F238E27FC236}">
                <a16:creationId xmlns="" xmlns:a16="http://schemas.microsoft.com/office/drawing/2014/main" id="{ABA867D2-4C22-4674-913D-834A5DC9AF1C}"/>
              </a:ext>
            </a:extLst>
          </p:cNvPr>
          <p:cNvSpPr>
            <a:spLocks noChangeArrowheads="1"/>
          </p:cNvSpPr>
          <p:nvPr/>
        </p:nvSpPr>
        <p:spPr bwMode="auto">
          <a:xfrm>
            <a:off x="0" y="31337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rgbClr val="000099"/>
              </a:buClr>
              <a:buChar char="•"/>
              <a:defRPr sz="3600">
                <a:solidFill>
                  <a:schemeClr val="tx1"/>
                </a:solidFill>
                <a:latin typeface="Arial Narrow" panose="020B0606020202030204" pitchFamily="34" charset="0"/>
              </a:defRPr>
            </a:lvl1pPr>
            <a:lvl2pPr marL="742950" indent="-285750">
              <a:spcBef>
                <a:spcPct val="20000"/>
              </a:spcBef>
              <a:buClr>
                <a:srgbClr val="000099"/>
              </a:buClr>
              <a:buFont typeface="CommonBullets"/>
              <a:buChar char="&gt;"/>
              <a:defRPr sz="3200">
                <a:solidFill>
                  <a:schemeClr val="tx1"/>
                </a:solidFill>
                <a:latin typeface="Arial Narrow" panose="020B0606020202030204" pitchFamily="34" charset="0"/>
              </a:defRPr>
            </a:lvl2pPr>
            <a:lvl3pPr marL="1143000" indent="-228600">
              <a:spcBef>
                <a:spcPct val="20000"/>
              </a:spcBef>
              <a:buClr>
                <a:srgbClr val="000099"/>
              </a:buClr>
              <a:buChar char="•"/>
              <a:defRPr sz="3200">
                <a:solidFill>
                  <a:schemeClr val="tx1"/>
                </a:solidFill>
                <a:latin typeface="Arial Narrow" panose="020B0606020202030204" pitchFamily="34" charset="0"/>
              </a:defRPr>
            </a:lvl3pPr>
            <a:lvl4pPr marL="1600200" indent="-228600">
              <a:spcBef>
                <a:spcPct val="20000"/>
              </a:spcBef>
              <a:buClr>
                <a:srgbClr val="000099"/>
              </a:buClr>
              <a:buChar char="–"/>
              <a:defRPr sz="3200">
                <a:solidFill>
                  <a:schemeClr val="tx1"/>
                </a:solidFill>
                <a:latin typeface="Arial Narrow" panose="020B0606020202030204" pitchFamily="34" charset="0"/>
              </a:defRPr>
            </a:lvl4pPr>
            <a:lvl5pPr marL="2057400" indent="-228600">
              <a:spcBef>
                <a:spcPct val="20000"/>
              </a:spcBef>
              <a:buClr>
                <a:srgbClr val="000099"/>
              </a:buClr>
              <a:buChar char="»"/>
              <a:defRPr sz="3200">
                <a:solidFill>
                  <a:schemeClr val="tx1"/>
                </a:solidFill>
                <a:latin typeface="Arial Narrow" panose="020B0606020202030204" pitchFamily="34" charset="0"/>
              </a:defRPr>
            </a:lvl5pPr>
            <a:lvl6pPr marL="25146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6pPr>
            <a:lvl7pPr marL="29718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7pPr>
            <a:lvl8pPr marL="34290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8pPr>
            <a:lvl9pPr marL="38862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9pPr>
          </a:lstStyle>
          <a:p>
            <a:pPr>
              <a:spcBef>
                <a:spcPct val="0"/>
              </a:spcBef>
              <a:buClrTx/>
              <a:buFontTx/>
              <a:buNone/>
            </a:pPr>
            <a:endParaRPr lang="en-US" altLang="en-US" sz="2400" dirty="0">
              <a:latin typeface="Arial" panose="020B0604020202020204" pitchFamily="34" charset="0"/>
            </a:endParaRPr>
          </a:p>
        </p:txBody>
      </p:sp>
      <p:sp>
        <p:nvSpPr>
          <p:cNvPr id="35853" name="Rectangle 17">
            <a:extLst>
              <a:ext uri="{FF2B5EF4-FFF2-40B4-BE49-F238E27FC236}">
                <a16:creationId xmlns="" xmlns:a16="http://schemas.microsoft.com/office/drawing/2014/main" id="{E5712FDE-29B8-4F4C-AE40-99FDB5D75E2B}"/>
              </a:ext>
            </a:extLst>
          </p:cNvPr>
          <p:cNvSpPr>
            <a:spLocks noChangeArrowheads="1"/>
          </p:cNvSpPr>
          <p:nvPr/>
        </p:nvSpPr>
        <p:spPr bwMode="auto">
          <a:xfrm>
            <a:off x="0" y="31337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rgbClr val="000099"/>
              </a:buClr>
              <a:buChar char="•"/>
              <a:defRPr sz="3600">
                <a:solidFill>
                  <a:schemeClr val="tx1"/>
                </a:solidFill>
                <a:latin typeface="Arial Narrow" panose="020B0606020202030204" pitchFamily="34" charset="0"/>
              </a:defRPr>
            </a:lvl1pPr>
            <a:lvl2pPr marL="742950" indent="-285750">
              <a:spcBef>
                <a:spcPct val="20000"/>
              </a:spcBef>
              <a:buClr>
                <a:srgbClr val="000099"/>
              </a:buClr>
              <a:buFont typeface="CommonBullets"/>
              <a:buChar char="&gt;"/>
              <a:defRPr sz="3200">
                <a:solidFill>
                  <a:schemeClr val="tx1"/>
                </a:solidFill>
                <a:latin typeface="Arial Narrow" panose="020B0606020202030204" pitchFamily="34" charset="0"/>
              </a:defRPr>
            </a:lvl2pPr>
            <a:lvl3pPr marL="1143000" indent="-228600">
              <a:spcBef>
                <a:spcPct val="20000"/>
              </a:spcBef>
              <a:buClr>
                <a:srgbClr val="000099"/>
              </a:buClr>
              <a:buChar char="•"/>
              <a:defRPr sz="3200">
                <a:solidFill>
                  <a:schemeClr val="tx1"/>
                </a:solidFill>
                <a:latin typeface="Arial Narrow" panose="020B0606020202030204" pitchFamily="34" charset="0"/>
              </a:defRPr>
            </a:lvl3pPr>
            <a:lvl4pPr marL="1600200" indent="-228600">
              <a:spcBef>
                <a:spcPct val="20000"/>
              </a:spcBef>
              <a:buClr>
                <a:srgbClr val="000099"/>
              </a:buClr>
              <a:buChar char="–"/>
              <a:defRPr sz="3200">
                <a:solidFill>
                  <a:schemeClr val="tx1"/>
                </a:solidFill>
                <a:latin typeface="Arial Narrow" panose="020B0606020202030204" pitchFamily="34" charset="0"/>
              </a:defRPr>
            </a:lvl4pPr>
            <a:lvl5pPr marL="2057400" indent="-228600">
              <a:spcBef>
                <a:spcPct val="20000"/>
              </a:spcBef>
              <a:buClr>
                <a:srgbClr val="000099"/>
              </a:buClr>
              <a:buChar char="»"/>
              <a:defRPr sz="3200">
                <a:solidFill>
                  <a:schemeClr val="tx1"/>
                </a:solidFill>
                <a:latin typeface="Arial Narrow" panose="020B0606020202030204" pitchFamily="34" charset="0"/>
              </a:defRPr>
            </a:lvl5pPr>
            <a:lvl6pPr marL="25146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6pPr>
            <a:lvl7pPr marL="29718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7pPr>
            <a:lvl8pPr marL="34290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8pPr>
            <a:lvl9pPr marL="38862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9pPr>
          </a:lstStyle>
          <a:p>
            <a:pPr>
              <a:spcBef>
                <a:spcPct val="0"/>
              </a:spcBef>
              <a:buClrTx/>
              <a:buFontTx/>
              <a:buNone/>
            </a:pPr>
            <a:r>
              <a:rPr lang="en-GB" altLang="en-US" sz="2400" dirty="0">
                <a:latin typeface="Arial" panose="020B0604020202020204" pitchFamily="34" charset="0"/>
              </a:rPr>
              <a:t/>
            </a:r>
            <a:br>
              <a:rPr lang="en-GB" altLang="en-US" sz="2400" dirty="0">
                <a:latin typeface="Arial" panose="020B0604020202020204" pitchFamily="34" charset="0"/>
              </a:rPr>
            </a:br>
            <a:endParaRPr lang="en-GB" altLang="en-US" sz="2400" dirty="0">
              <a:latin typeface="Arial" panose="020B0604020202020204" pitchFamily="34" charset="0"/>
            </a:endParaRPr>
          </a:p>
          <a:p>
            <a:pPr>
              <a:spcBef>
                <a:spcPct val="0"/>
              </a:spcBef>
              <a:buClrTx/>
              <a:buFontTx/>
              <a:buNone/>
            </a:pPr>
            <a:endParaRPr lang="en-GB" altLang="en-US" sz="2400" dirty="0">
              <a:latin typeface="Arial" panose="020B0604020202020204" pitchFamily="34" charset="0"/>
            </a:endParaRPr>
          </a:p>
        </p:txBody>
      </p:sp>
      <p:sp>
        <p:nvSpPr>
          <p:cNvPr id="35854" name="Rectangle 18">
            <a:extLst>
              <a:ext uri="{FF2B5EF4-FFF2-40B4-BE49-F238E27FC236}">
                <a16:creationId xmlns="" xmlns:a16="http://schemas.microsoft.com/office/drawing/2014/main" id="{B2FEC573-578A-4B80-AFD7-0DACE4081B47}"/>
              </a:ext>
            </a:extLst>
          </p:cNvPr>
          <p:cNvSpPr>
            <a:spLocks noChangeArrowheads="1"/>
          </p:cNvSpPr>
          <p:nvPr/>
        </p:nvSpPr>
        <p:spPr bwMode="auto">
          <a:xfrm>
            <a:off x="0" y="31337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rgbClr val="000099"/>
              </a:buClr>
              <a:buChar char="•"/>
              <a:defRPr sz="3600">
                <a:solidFill>
                  <a:schemeClr val="tx1"/>
                </a:solidFill>
                <a:latin typeface="Arial Narrow" panose="020B0606020202030204" pitchFamily="34" charset="0"/>
              </a:defRPr>
            </a:lvl1pPr>
            <a:lvl2pPr marL="742950" indent="-285750">
              <a:spcBef>
                <a:spcPct val="20000"/>
              </a:spcBef>
              <a:buClr>
                <a:srgbClr val="000099"/>
              </a:buClr>
              <a:buFont typeface="CommonBullets"/>
              <a:buChar char="&gt;"/>
              <a:defRPr sz="3200">
                <a:solidFill>
                  <a:schemeClr val="tx1"/>
                </a:solidFill>
                <a:latin typeface="Arial Narrow" panose="020B0606020202030204" pitchFamily="34" charset="0"/>
              </a:defRPr>
            </a:lvl2pPr>
            <a:lvl3pPr marL="1143000" indent="-228600">
              <a:spcBef>
                <a:spcPct val="20000"/>
              </a:spcBef>
              <a:buClr>
                <a:srgbClr val="000099"/>
              </a:buClr>
              <a:buChar char="•"/>
              <a:defRPr sz="3200">
                <a:solidFill>
                  <a:schemeClr val="tx1"/>
                </a:solidFill>
                <a:latin typeface="Arial Narrow" panose="020B0606020202030204" pitchFamily="34" charset="0"/>
              </a:defRPr>
            </a:lvl3pPr>
            <a:lvl4pPr marL="1600200" indent="-228600">
              <a:spcBef>
                <a:spcPct val="20000"/>
              </a:spcBef>
              <a:buClr>
                <a:srgbClr val="000099"/>
              </a:buClr>
              <a:buChar char="–"/>
              <a:defRPr sz="3200">
                <a:solidFill>
                  <a:schemeClr val="tx1"/>
                </a:solidFill>
                <a:latin typeface="Arial Narrow" panose="020B0606020202030204" pitchFamily="34" charset="0"/>
              </a:defRPr>
            </a:lvl4pPr>
            <a:lvl5pPr marL="2057400" indent="-228600">
              <a:spcBef>
                <a:spcPct val="20000"/>
              </a:spcBef>
              <a:buClr>
                <a:srgbClr val="000099"/>
              </a:buClr>
              <a:buChar char="»"/>
              <a:defRPr sz="3200">
                <a:solidFill>
                  <a:schemeClr val="tx1"/>
                </a:solidFill>
                <a:latin typeface="Arial Narrow" panose="020B0606020202030204" pitchFamily="34" charset="0"/>
              </a:defRPr>
            </a:lvl5pPr>
            <a:lvl6pPr marL="25146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6pPr>
            <a:lvl7pPr marL="29718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7pPr>
            <a:lvl8pPr marL="34290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8pPr>
            <a:lvl9pPr marL="38862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9pPr>
          </a:lstStyle>
          <a:p>
            <a:pPr>
              <a:spcBef>
                <a:spcPct val="0"/>
              </a:spcBef>
              <a:buClrTx/>
              <a:buFontTx/>
              <a:buNone/>
            </a:pPr>
            <a:endParaRPr lang="en-US" altLang="en-US" sz="2400" dirty="0">
              <a:latin typeface="Arial" panose="020B0604020202020204" pitchFamily="34" charset="0"/>
            </a:endParaRPr>
          </a:p>
        </p:txBody>
      </p:sp>
      <p:sp>
        <p:nvSpPr>
          <p:cNvPr id="35855" name="Rectangle 20">
            <a:extLst>
              <a:ext uri="{FF2B5EF4-FFF2-40B4-BE49-F238E27FC236}">
                <a16:creationId xmlns="" xmlns:a16="http://schemas.microsoft.com/office/drawing/2014/main" id="{B6D42629-D2D1-4DF4-AADE-B86FA13511B8}"/>
              </a:ext>
            </a:extLst>
          </p:cNvPr>
          <p:cNvSpPr>
            <a:spLocks noChangeArrowheads="1"/>
          </p:cNvSpPr>
          <p:nvPr/>
        </p:nvSpPr>
        <p:spPr bwMode="auto">
          <a:xfrm>
            <a:off x="0" y="102584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rgbClr val="000099"/>
              </a:buClr>
              <a:buChar char="•"/>
              <a:defRPr sz="3600">
                <a:solidFill>
                  <a:schemeClr val="tx1"/>
                </a:solidFill>
                <a:latin typeface="Arial Narrow" panose="020B0606020202030204" pitchFamily="34" charset="0"/>
              </a:defRPr>
            </a:lvl1pPr>
            <a:lvl2pPr marL="742950" indent="-285750">
              <a:spcBef>
                <a:spcPct val="20000"/>
              </a:spcBef>
              <a:buClr>
                <a:srgbClr val="000099"/>
              </a:buClr>
              <a:buFont typeface="CommonBullets"/>
              <a:buChar char="&gt;"/>
              <a:defRPr sz="3200">
                <a:solidFill>
                  <a:schemeClr val="tx1"/>
                </a:solidFill>
                <a:latin typeface="Arial Narrow" panose="020B0606020202030204" pitchFamily="34" charset="0"/>
              </a:defRPr>
            </a:lvl2pPr>
            <a:lvl3pPr marL="1143000" indent="-228600">
              <a:spcBef>
                <a:spcPct val="20000"/>
              </a:spcBef>
              <a:buClr>
                <a:srgbClr val="000099"/>
              </a:buClr>
              <a:buChar char="•"/>
              <a:defRPr sz="3200">
                <a:solidFill>
                  <a:schemeClr val="tx1"/>
                </a:solidFill>
                <a:latin typeface="Arial Narrow" panose="020B0606020202030204" pitchFamily="34" charset="0"/>
              </a:defRPr>
            </a:lvl3pPr>
            <a:lvl4pPr marL="1600200" indent="-228600">
              <a:spcBef>
                <a:spcPct val="20000"/>
              </a:spcBef>
              <a:buClr>
                <a:srgbClr val="000099"/>
              </a:buClr>
              <a:buChar char="–"/>
              <a:defRPr sz="3200">
                <a:solidFill>
                  <a:schemeClr val="tx1"/>
                </a:solidFill>
                <a:latin typeface="Arial Narrow" panose="020B0606020202030204" pitchFamily="34" charset="0"/>
              </a:defRPr>
            </a:lvl4pPr>
            <a:lvl5pPr marL="2057400" indent="-228600">
              <a:spcBef>
                <a:spcPct val="20000"/>
              </a:spcBef>
              <a:buClr>
                <a:srgbClr val="000099"/>
              </a:buClr>
              <a:buChar char="»"/>
              <a:defRPr sz="3200">
                <a:solidFill>
                  <a:schemeClr val="tx1"/>
                </a:solidFill>
                <a:latin typeface="Arial Narrow" panose="020B0606020202030204" pitchFamily="34" charset="0"/>
              </a:defRPr>
            </a:lvl5pPr>
            <a:lvl6pPr marL="25146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6pPr>
            <a:lvl7pPr marL="29718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7pPr>
            <a:lvl8pPr marL="34290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8pPr>
            <a:lvl9pPr marL="38862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9pPr>
          </a:lstStyle>
          <a:p>
            <a:pPr>
              <a:spcBef>
                <a:spcPct val="0"/>
              </a:spcBef>
              <a:buClrTx/>
              <a:buFontTx/>
              <a:buNone/>
            </a:pPr>
            <a:endParaRPr lang="en-US" altLang="en-US" sz="2400" dirty="0">
              <a:latin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 xmlns:a16="http://schemas.microsoft.com/office/drawing/2014/main" id="{18E41E68-BA07-491B-B04F-9DE44978A5B4}"/>
              </a:ext>
            </a:extLst>
          </p:cNvPr>
          <p:cNvSpPr>
            <a:spLocks noGrp="1" noChangeArrowheads="1"/>
          </p:cNvSpPr>
          <p:nvPr>
            <p:ph type="title"/>
          </p:nvPr>
        </p:nvSpPr>
        <p:spPr>
          <a:xfrm>
            <a:off x="2927350" y="5845175"/>
            <a:ext cx="6248400" cy="990600"/>
          </a:xfrm>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37891" name="Rectangle 7">
            <a:extLst>
              <a:ext uri="{FF2B5EF4-FFF2-40B4-BE49-F238E27FC236}">
                <a16:creationId xmlns="" xmlns:a16="http://schemas.microsoft.com/office/drawing/2014/main" id="{F45AFF44-0C14-4128-8755-D170C6833CFF}"/>
              </a:ext>
            </a:extLst>
          </p:cNvPr>
          <p:cNvSpPr>
            <a:spLocks noChangeArrowheads="1"/>
          </p:cNvSpPr>
          <p:nvPr/>
        </p:nvSpPr>
        <p:spPr bwMode="auto">
          <a:xfrm>
            <a:off x="0" y="5029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lvl1pPr>
              <a:spcBef>
                <a:spcPct val="20000"/>
              </a:spcBef>
              <a:buClr>
                <a:srgbClr val="000099"/>
              </a:buClr>
              <a:buChar char="•"/>
              <a:defRPr sz="3600">
                <a:solidFill>
                  <a:schemeClr val="tx1"/>
                </a:solidFill>
                <a:latin typeface="Arial Narrow" panose="020B0606020202030204" pitchFamily="34" charset="0"/>
              </a:defRPr>
            </a:lvl1pPr>
            <a:lvl2pPr marL="742950" indent="-285750">
              <a:spcBef>
                <a:spcPct val="20000"/>
              </a:spcBef>
              <a:buClr>
                <a:srgbClr val="000099"/>
              </a:buClr>
              <a:buFont typeface="CommonBullets"/>
              <a:buChar char="&gt;"/>
              <a:defRPr sz="3200">
                <a:solidFill>
                  <a:schemeClr val="tx1"/>
                </a:solidFill>
                <a:latin typeface="Arial Narrow" panose="020B0606020202030204" pitchFamily="34" charset="0"/>
              </a:defRPr>
            </a:lvl2pPr>
            <a:lvl3pPr marL="1143000" indent="-228600">
              <a:spcBef>
                <a:spcPct val="20000"/>
              </a:spcBef>
              <a:buClr>
                <a:srgbClr val="000099"/>
              </a:buClr>
              <a:buChar char="•"/>
              <a:defRPr sz="3200">
                <a:solidFill>
                  <a:schemeClr val="tx1"/>
                </a:solidFill>
                <a:latin typeface="Arial Narrow" panose="020B0606020202030204" pitchFamily="34" charset="0"/>
              </a:defRPr>
            </a:lvl3pPr>
            <a:lvl4pPr marL="1600200" indent="-228600">
              <a:spcBef>
                <a:spcPct val="20000"/>
              </a:spcBef>
              <a:buClr>
                <a:srgbClr val="000099"/>
              </a:buClr>
              <a:buChar char="–"/>
              <a:defRPr sz="3200">
                <a:solidFill>
                  <a:schemeClr val="tx1"/>
                </a:solidFill>
                <a:latin typeface="Arial Narrow" panose="020B0606020202030204" pitchFamily="34" charset="0"/>
              </a:defRPr>
            </a:lvl4pPr>
            <a:lvl5pPr marL="2057400" indent="-228600">
              <a:spcBef>
                <a:spcPct val="20000"/>
              </a:spcBef>
              <a:buClr>
                <a:srgbClr val="000099"/>
              </a:buClr>
              <a:buChar char="»"/>
              <a:defRPr sz="3200">
                <a:solidFill>
                  <a:schemeClr val="tx1"/>
                </a:solidFill>
                <a:latin typeface="Arial Narrow" panose="020B0606020202030204" pitchFamily="34" charset="0"/>
              </a:defRPr>
            </a:lvl5pPr>
            <a:lvl6pPr marL="25146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6pPr>
            <a:lvl7pPr marL="29718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7pPr>
            <a:lvl8pPr marL="34290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8pPr>
            <a:lvl9pPr marL="38862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9pPr>
          </a:lstStyle>
          <a:p>
            <a:pPr>
              <a:spcBef>
                <a:spcPct val="0"/>
              </a:spcBef>
              <a:buClrTx/>
              <a:buFontTx/>
              <a:buNone/>
            </a:pPr>
            <a:endParaRPr lang="en-US" altLang="en-US" sz="2400" dirty="0">
              <a:latin typeface="Arial" panose="020B0604020202020204" pitchFamily="34" charset="0"/>
            </a:endParaRPr>
          </a:p>
        </p:txBody>
      </p:sp>
      <p:sp>
        <p:nvSpPr>
          <p:cNvPr id="37892" name="Rectangle 19">
            <a:extLst>
              <a:ext uri="{FF2B5EF4-FFF2-40B4-BE49-F238E27FC236}">
                <a16:creationId xmlns="" xmlns:a16="http://schemas.microsoft.com/office/drawing/2014/main" id="{A8017D79-CE5D-42B3-A441-51A317BDFFFB}"/>
              </a:ext>
            </a:extLst>
          </p:cNvPr>
          <p:cNvSpPr>
            <a:spLocks noChangeArrowheads="1"/>
          </p:cNvSpPr>
          <p:nvPr/>
        </p:nvSpPr>
        <p:spPr bwMode="auto">
          <a:xfrm>
            <a:off x="2849563" y="871538"/>
            <a:ext cx="6265862"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rgbClr val="000099"/>
              </a:buClr>
              <a:buChar char="•"/>
              <a:defRPr sz="3600">
                <a:solidFill>
                  <a:schemeClr val="tx1"/>
                </a:solidFill>
                <a:latin typeface="Arial Narrow" panose="020B0606020202030204" pitchFamily="34" charset="0"/>
              </a:defRPr>
            </a:lvl1pPr>
            <a:lvl2pPr marL="742950" indent="-285750">
              <a:spcBef>
                <a:spcPct val="20000"/>
              </a:spcBef>
              <a:buClr>
                <a:srgbClr val="000099"/>
              </a:buClr>
              <a:buFont typeface="CommonBullets"/>
              <a:buChar char="&gt;"/>
              <a:defRPr sz="3200">
                <a:solidFill>
                  <a:schemeClr val="tx1"/>
                </a:solidFill>
                <a:latin typeface="Arial Narrow" panose="020B0606020202030204" pitchFamily="34" charset="0"/>
              </a:defRPr>
            </a:lvl2pPr>
            <a:lvl3pPr marL="1143000" indent="-228600">
              <a:spcBef>
                <a:spcPct val="20000"/>
              </a:spcBef>
              <a:buClr>
                <a:srgbClr val="000099"/>
              </a:buClr>
              <a:buChar char="•"/>
              <a:defRPr sz="3200">
                <a:solidFill>
                  <a:schemeClr val="tx1"/>
                </a:solidFill>
                <a:latin typeface="Arial Narrow" panose="020B0606020202030204" pitchFamily="34" charset="0"/>
              </a:defRPr>
            </a:lvl3pPr>
            <a:lvl4pPr marL="1600200" indent="-228600">
              <a:spcBef>
                <a:spcPct val="20000"/>
              </a:spcBef>
              <a:buClr>
                <a:srgbClr val="000099"/>
              </a:buClr>
              <a:buChar char="–"/>
              <a:defRPr sz="3200">
                <a:solidFill>
                  <a:schemeClr val="tx1"/>
                </a:solidFill>
                <a:latin typeface="Arial Narrow" panose="020B0606020202030204" pitchFamily="34" charset="0"/>
              </a:defRPr>
            </a:lvl4pPr>
            <a:lvl5pPr marL="2057400" indent="-228600">
              <a:spcBef>
                <a:spcPct val="20000"/>
              </a:spcBef>
              <a:buClr>
                <a:srgbClr val="000099"/>
              </a:buClr>
              <a:buChar char="»"/>
              <a:defRPr sz="3200">
                <a:solidFill>
                  <a:schemeClr val="tx1"/>
                </a:solidFill>
                <a:latin typeface="Arial Narrow" panose="020B0606020202030204" pitchFamily="34" charset="0"/>
              </a:defRPr>
            </a:lvl5pPr>
            <a:lvl6pPr marL="25146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6pPr>
            <a:lvl7pPr marL="29718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7pPr>
            <a:lvl8pPr marL="34290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8pPr>
            <a:lvl9pPr marL="38862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9pPr>
          </a:lstStyle>
          <a:p>
            <a:pPr>
              <a:spcBef>
                <a:spcPct val="0"/>
              </a:spcBef>
              <a:buClrTx/>
              <a:buFontTx/>
              <a:buNone/>
            </a:pPr>
            <a:r>
              <a:rPr lang="en-GB" altLang="en-US" sz="1600" u="sng" dirty="0">
                <a:latin typeface="Calibri" panose="020F0502020204030204" pitchFamily="34" charset="0"/>
                <a:cs typeface="Calibri" panose="020F0502020204030204" pitchFamily="34" charset="0"/>
              </a:rPr>
              <a:t>Where both no file and no criteria are selected</a:t>
            </a:r>
          </a:p>
          <a:p>
            <a:pPr>
              <a:spcBef>
                <a:spcPct val="0"/>
              </a:spcBef>
              <a:buClrTx/>
              <a:buFontTx/>
              <a:buNone/>
            </a:pPr>
            <a:endParaRPr lang="en-GB" altLang="en-US" sz="1600" u="sng" dirty="0">
              <a:latin typeface="Calibri" panose="020F0502020204030204" pitchFamily="34" charset="0"/>
              <a:cs typeface="Calibri" panose="020F0502020204030204" pitchFamily="34" charset="0"/>
            </a:endParaRPr>
          </a:p>
          <a:p>
            <a:pPr>
              <a:spcBef>
                <a:spcPct val="0"/>
              </a:spcBef>
              <a:buClrTx/>
              <a:buFontTx/>
              <a:buNone/>
            </a:pPr>
            <a:r>
              <a:rPr lang="en-GB" altLang="en-US" sz="1600" dirty="0">
                <a:solidFill>
                  <a:srgbClr val="000000"/>
                </a:solidFill>
                <a:latin typeface="Calibri" panose="020F0502020204030204" pitchFamily="34" charset="0"/>
                <a:ea typeface="Times New Roman" panose="02020603050405020304" pitchFamily="18" charset="0"/>
                <a:cs typeface="Calibri" panose="020F0502020204030204" pitchFamily="34" charset="0"/>
              </a:rPr>
              <a:t>When both these messages need to be shown they are combined into one prompt:</a:t>
            </a:r>
            <a:endParaRPr lang="en-GB" altLang="en-US" sz="1600" dirty="0">
              <a:latin typeface="Calibri" panose="020F0502020204030204" pitchFamily="34" charset="0"/>
              <a:cs typeface="Calibri" panose="020F0502020204030204" pitchFamily="34" charset="0"/>
            </a:endParaRPr>
          </a:p>
          <a:p>
            <a:pPr>
              <a:spcBef>
                <a:spcPct val="0"/>
              </a:spcBef>
              <a:buClrTx/>
              <a:buFontTx/>
              <a:buNone/>
            </a:pPr>
            <a:endParaRPr lang="en-GB" altLang="en-US" sz="2400" dirty="0">
              <a:latin typeface="Arial" panose="020B0604020202020204" pitchFamily="34" charset="0"/>
            </a:endParaRPr>
          </a:p>
        </p:txBody>
      </p:sp>
      <p:pic>
        <p:nvPicPr>
          <p:cNvPr id="37893" name="Picture 17">
            <a:extLst>
              <a:ext uri="{FF2B5EF4-FFF2-40B4-BE49-F238E27FC236}">
                <a16:creationId xmlns="" xmlns:a16="http://schemas.microsoft.com/office/drawing/2014/main" id="{14D1BE22-3723-4DFE-9F35-630F5908B6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9563" y="2636838"/>
            <a:ext cx="5724525" cy="25717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Box 1">
            <a:extLst>
              <a:ext uri="{FF2B5EF4-FFF2-40B4-BE49-F238E27FC236}">
                <a16:creationId xmlns="" xmlns:a16="http://schemas.microsoft.com/office/drawing/2014/main" id="{0040F18B-78DE-4760-9B74-BE528F09DCE4}"/>
              </a:ext>
            </a:extLst>
          </p:cNvPr>
          <p:cNvSpPr txBox="1">
            <a:spLocks noChangeArrowheads="1"/>
          </p:cNvSpPr>
          <p:nvPr/>
        </p:nvSpPr>
        <p:spPr bwMode="auto">
          <a:xfrm>
            <a:off x="2987675" y="754063"/>
            <a:ext cx="56165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0099"/>
              </a:buClr>
              <a:buChar char="•"/>
              <a:defRPr sz="3600">
                <a:solidFill>
                  <a:schemeClr val="tx1"/>
                </a:solidFill>
                <a:latin typeface="Arial Narrow" panose="020B0606020202030204" pitchFamily="34" charset="0"/>
              </a:defRPr>
            </a:lvl1pPr>
            <a:lvl2pPr marL="742950" indent="-285750">
              <a:spcBef>
                <a:spcPct val="20000"/>
              </a:spcBef>
              <a:buClr>
                <a:srgbClr val="000099"/>
              </a:buClr>
              <a:buFont typeface="CommonBullets"/>
              <a:buChar char="&gt;"/>
              <a:defRPr sz="3200">
                <a:solidFill>
                  <a:schemeClr val="tx1"/>
                </a:solidFill>
                <a:latin typeface="Arial Narrow" panose="020B0606020202030204" pitchFamily="34" charset="0"/>
              </a:defRPr>
            </a:lvl2pPr>
            <a:lvl3pPr marL="1143000" indent="-228600">
              <a:spcBef>
                <a:spcPct val="20000"/>
              </a:spcBef>
              <a:buClr>
                <a:srgbClr val="000099"/>
              </a:buClr>
              <a:buChar char="•"/>
              <a:defRPr sz="3200">
                <a:solidFill>
                  <a:schemeClr val="tx1"/>
                </a:solidFill>
                <a:latin typeface="Arial Narrow" panose="020B0606020202030204" pitchFamily="34" charset="0"/>
              </a:defRPr>
            </a:lvl3pPr>
            <a:lvl4pPr marL="1600200" indent="-228600">
              <a:spcBef>
                <a:spcPct val="20000"/>
              </a:spcBef>
              <a:buClr>
                <a:srgbClr val="000099"/>
              </a:buClr>
              <a:buChar char="–"/>
              <a:defRPr sz="3200">
                <a:solidFill>
                  <a:schemeClr val="tx1"/>
                </a:solidFill>
                <a:latin typeface="Arial Narrow" panose="020B0606020202030204" pitchFamily="34" charset="0"/>
              </a:defRPr>
            </a:lvl4pPr>
            <a:lvl5pPr marL="2057400" indent="-228600">
              <a:spcBef>
                <a:spcPct val="20000"/>
              </a:spcBef>
              <a:buClr>
                <a:srgbClr val="000099"/>
              </a:buClr>
              <a:buChar char="»"/>
              <a:defRPr sz="3200">
                <a:solidFill>
                  <a:schemeClr val="tx1"/>
                </a:solidFill>
                <a:latin typeface="Arial Narrow" panose="020B0606020202030204" pitchFamily="34" charset="0"/>
              </a:defRPr>
            </a:lvl5pPr>
            <a:lvl6pPr marL="25146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6pPr>
            <a:lvl7pPr marL="29718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7pPr>
            <a:lvl8pPr marL="34290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8pPr>
            <a:lvl9pPr marL="38862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9pPr>
          </a:lstStyle>
          <a:p>
            <a:pPr algn="ctr">
              <a:buClr>
                <a:srgbClr val="003399"/>
              </a:buClr>
              <a:buSzPct val="125000"/>
              <a:buFontTx/>
              <a:buNone/>
            </a:pPr>
            <a:endParaRPr lang="en-GB" altLang="en-US" dirty="0">
              <a:latin typeface="Calibri" panose="020F0502020204030204" pitchFamily="34" charset="0"/>
              <a:ea typeface="Microsoft YaHei UI" panose="020B0503020204020204" pitchFamily="34" charset="-122"/>
              <a:cs typeface="Calibri" panose="020F0502020204030204" pitchFamily="34" charset="0"/>
            </a:endParaRPr>
          </a:p>
          <a:p>
            <a:pPr algn="ctr">
              <a:buClr>
                <a:srgbClr val="003399"/>
              </a:buClr>
              <a:buSzPct val="125000"/>
              <a:buFontTx/>
              <a:buNone/>
            </a:pPr>
            <a:endParaRPr lang="en-GB" altLang="en-US" dirty="0">
              <a:latin typeface="Comic Sans MS" panose="030F0702030302020204" pitchFamily="66" charset="0"/>
              <a:ea typeface="Microsoft YaHei UI" panose="020B0503020204020204" pitchFamily="34" charset="-122"/>
              <a:cs typeface="Calibri" panose="020F0502020204030204" pitchFamily="34" charset="0"/>
            </a:endParaRPr>
          </a:p>
        </p:txBody>
      </p:sp>
      <p:sp>
        <p:nvSpPr>
          <p:cNvPr id="38915" name="Rectangle 2">
            <a:extLst>
              <a:ext uri="{FF2B5EF4-FFF2-40B4-BE49-F238E27FC236}">
                <a16:creationId xmlns="" xmlns:a16="http://schemas.microsoft.com/office/drawing/2014/main" id="{FA1BF939-8A2C-415A-A816-7F5792E44803}"/>
              </a:ext>
            </a:extLst>
          </p:cNvPr>
          <p:cNvSpPr>
            <a:spLocks noGrp="1" noChangeArrowheads="1"/>
          </p:cNvSpPr>
          <p:nvPr>
            <p:ph type="title"/>
          </p:nvPr>
        </p:nvSpPr>
        <p:spPr>
          <a:xfrm>
            <a:off x="2895600" y="5967413"/>
            <a:ext cx="6248400" cy="990600"/>
          </a:xfrm>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pic>
        <p:nvPicPr>
          <p:cNvPr id="38916" name="Picture 26">
            <a:extLst>
              <a:ext uri="{FF2B5EF4-FFF2-40B4-BE49-F238E27FC236}">
                <a16:creationId xmlns="" xmlns:a16="http://schemas.microsoft.com/office/drawing/2014/main" id="{CEF80CD1-20D8-4CB3-8CC8-23FA106BFD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39417"/>
          <a:stretch>
            <a:fillRect/>
          </a:stretch>
        </p:blipFill>
        <p:spPr bwMode="auto">
          <a:xfrm>
            <a:off x="5230813" y="1803400"/>
            <a:ext cx="3221037"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7" name="Picture 27">
            <a:extLst>
              <a:ext uri="{FF2B5EF4-FFF2-40B4-BE49-F238E27FC236}">
                <a16:creationId xmlns="" xmlns:a16="http://schemas.microsoft.com/office/drawing/2014/main" id="{EF1B5D15-807D-482A-A1E3-356C5ABCFF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6075" y="4908550"/>
            <a:ext cx="547687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8" name="Rectangle 3">
            <a:extLst>
              <a:ext uri="{FF2B5EF4-FFF2-40B4-BE49-F238E27FC236}">
                <a16:creationId xmlns="" xmlns:a16="http://schemas.microsoft.com/office/drawing/2014/main" id="{6CADA8C8-3672-41DF-BF4F-CA9B40CAB30D}"/>
              </a:ext>
            </a:extLst>
          </p:cNvPr>
          <p:cNvSpPr>
            <a:spLocks noChangeArrowheads="1"/>
          </p:cNvSpPr>
          <p:nvPr/>
        </p:nvSpPr>
        <p:spPr bwMode="auto">
          <a:xfrm>
            <a:off x="2709863" y="804863"/>
            <a:ext cx="6164262"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rgbClr val="000099"/>
              </a:buClr>
              <a:buChar char="•"/>
              <a:defRPr sz="3600">
                <a:solidFill>
                  <a:schemeClr val="tx1"/>
                </a:solidFill>
                <a:latin typeface="Arial Narrow" panose="020B0606020202030204" pitchFamily="34" charset="0"/>
              </a:defRPr>
            </a:lvl1pPr>
            <a:lvl2pPr marL="742950" indent="-285750">
              <a:spcBef>
                <a:spcPct val="20000"/>
              </a:spcBef>
              <a:buClr>
                <a:srgbClr val="000099"/>
              </a:buClr>
              <a:buFont typeface="CommonBullets"/>
              <a:buChar char="&gt;"/>
              <a:defRPr sz="3200">
                <a:solidFill>
                  <a:schemeClr val="tx1"/>
                </a:solidFill>
                <a:latin typeface="Arial Narrow" panose="020B0606020202030204" pitchFamily="34" charset="0"/>
              </a:defRPr>
            </a:lvl2pPr>
            <a:lvl3pPr marL="1143000" indent="-228600">
              <a:spcBef>
                <a:spcPct val="20000"/>
              </a:spcBef>
              <a:buClr>
                <a:srgbClr val="000099"/>
              </a:buClr>
              <a:buChar char="•"/>
              <a:defRPr sz="3200">
                <a:solidFill>
                  <a:schemeClr val="tx1"/>
                </a:solidFill>
                <a:latin typeface="Arial Narrow" panose="020B0606020202030204" pitchFamily="34" charset="0"/>
              </a:defRPr>
            </a:lvl3pPr>
            <a:lvl4pPr marL="1600200" indent="-228600">
              <a:spcBef>
                <a:spcPct val="20000"/>
              </a:spcBef>
              <a:buClr>
                <a:srgbClr val="000099"/>
              </a:buClr>
              <a:buChar char="–"/>
              <a:defRPr sz="3200">
                <a:solidFill>
                  <a:schemeClr val="tx1"/>
                </a:solidFill>
                <a:latin typeface="Arial Narrow" panose="020B0606020202030204" pitchFamily="34" charset="0"/>
              </a:defRPr>
            </a:lvl4pPr>
            <a:lvl5pPr marL="2057400" indent="-228600">
              <a:spcBef>
                <a:spcPct val="20000"/>
              </a:spcBef>
              <a:buClr>
                <a:srgbClr val="000099"/>
              </a:buClr>
              <a:buChar char="»"/>
              <a:defRPr sz="3200">
                <a:solidFill>
                  <a:schemeClr val="tx1"/>
                </a:solidFill>
                <a:latin typeface="Arial Narrow" panose="020B0606020202030204" pitchFamily="34" charset="0"/>
              </a:defRPr>
            </a:lvl5pPr>
            <a:lvl6pPr marL="25146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6pPr>
            <a:lvl7pPr marL="29718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7pPr>
            <a:lvl8pPr marL="34290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8pPr>
            <a:lvl9pPr marL="38862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9pPr>
          </a:lstStyle>
          <a:p>
            <a:pPr>
              <a:spcBef>
                <a:spcPct val="0"/>
              </a:spcBef>
              <a:buClrTx/>
              <a:buFontTx/>
              <a:buNone/>
            </a:pPr>
            <a:r>
              <a:rPr lang="en-GB" altLang="en-US" sz="1600" u="sng" dirty="0">
                <a:solidFill>
                  <a:srgbClr val="000000"/>
                </a:solidFill>
                <a:latin typeface="Calibri" panose="020F0502020204030204" pitchFamily="34" charset="0"/>
                <a:cs typeface="Calibri" panose="020F0502020204030204" pitchFamily="34" charset="0"/>
              </a:rPr>
              <a:t>Allow hyperlinks and formatted text in evidence</a:t>
            </a:r>
          </a:p>
          <a:p>
            <a:pPr>
              <a:spcBef>
                <a:spcPct val="0"/>
              </a:spcBef>
              <a:buClrTx/>
              <a:buFontTx/>
              <a:buNone/>
            </a:pPr>
            <a:endParaRPr lang="en-GB" altLang="en-US" sz="1600" dirty="0">
              <a:latin typeface="Calibri" panose="020F0502020204030204" pitchFamily="34" charset="0"/>
              <a:cs typeface="Calibri" panose="020F0502020204030204" pitchFamily="34" charset="0"/>
            </a:endParaRPr>
          </a:p>
          <a:p>
            <a:pPr>
              <a:spcBef>
                <a:spcPct val="0"/>
              </a:spcBef>
              <a:buClrTx/>
              <a:buFontTx/>
              <a:buNone/>
            </a:pPr>
            <a:r>
              <a:rPr lang="en-GB" altLang="en-US" sz="1600" dirty="0">
                <a:solidFill>
                  <a:srgbClr val="000000"/>
                </a:solidFill>
                <a:latin typeface="Calibri" panose="020F0502020204030204" pitchFamily="34" charset="0"/>
                <a:cs typeface="Calibri" panose="020F0502020204030204" pitchFamily="34" charset="0"/>
              </a:rPr>
              <a:t>VQManager now allows rich text and hyperlinks in the following fields:</a:t>
            </a:r>
            <a:endParaRPr lang="en-GB" altLang="en-US" sz="1600" dirty="0">
              <a:latin typeface="Calibri" panose="020F0502020204030204" pitchFamily="34" charset="0"/>
              <a:cs typeface="Calibri" panose="020F0502020204030204" pitchFamily="34" charset="0"/>
            </a:endParaRPr>
          </a:p>
          <a:p>
            <a:pPr>
              <a:spcBef>
                <a:spcPct val="0"/>
              </a:spcBef>
              <a:buClrTx/>
              <a:buFontTx/>
              <a:buNone/>
            </a:pPr>
            <a:endParaRPr lang="en-GB" altLang="en-US" sz="2400" dirty="0">
              <a:latin typeface="Arial" panose="020B0604020202020204" pitchFamily="34" charset="0"/>
            </a:endParaRPr>
          </a:p>
        </p:txBody>
      </p:sp>
      <p:sp>
        <p:nvSpPr>
          <p:cNvPr id="38919" name="Rectangle 4">
            <a:extLst>
              <a:ext uri="{FF2B5EF4-FFF2-40B4-BE49-F238E27FC236}">
                <a16:creationId xmlns="" xmlns:a16="http://schemas.microsoft.com/office/drawing/2014/main" id="{D4A609D8-1A99-4E0A-B498-9CEAAA84AD36}"/>
              </a:ext>
            </a:extLst>
          </p:cNvPr>
          <p:cNvSpPr>
            <a:spLocks noChangeArrowheads="1"/>
          </p:cNvSpPr>
          <p:nvPr/>
        </p:nvSpPr>
        <p:spPr bwMode="auto">
          <a:xfrm>
            <a:off x="2651125" y="4148138"/>
            <a:ext cx="628015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rgbClr val="000099"/>
              </a:buClr>
              <a:buChar char="•"/>
              <a:defRPr sz="3600">
                <a:solidFill>
                  <a:schemeClr val="tx1"/>
                </a:solidFill>
                <a:latin typeface="Arial Narrow" panose="020B0606020202030204" pitchFamily="34" charset="0"/>
              </a:defRPr>
            </a:lvl1pPr>
            <a:lvl2pPr marL="742950" indent="-285750">
              <a:spcBef>
                <a:spcPct val="20000"/>
              </a:spcBef>
              <a:buClr>
                <a:srgbClr val="000099"/>
              </a:buClr>
              <a:buFont typeface="CommonBullets"/>
              <a:buChar char="&gt;"/>
              <a:defRPr sz="3200">
                <a:solidFill>
                  <a:schemeClr val="tx1"/>
                </a:solidFill>
                <a:latin typeface="Arial Narrow" panose="020B0606020202030204" pitchFamily="34" charset="0"/>
              </a:defRPr>
            </a:lvl2pPr>
            <a:lvl3pPr marL="1143000" indent="-228600">
              <a:spcBef>
                <a:spcPct val="20000"/>
              </a:spcBef>
              <a:buClr>
                <a:srgbClr val="000099"/>
              </a:buClr>
              <a:buChar char="•"/>
              <a:defRPr sz="3200">
                <a:solidFill>
                  <a:schemeClr val="tx1"/>
                </a:solidFill>
                <a:latin typeface="Arial Narrow" panose="020B0606020202030204" pitchFamily="34" charset="0"/>
              </a:defRPr>
            </a:lvl3pPr>
            <a:lvl4pPr marL="1600200" indent="-228600">
              <a:spcBef>
                <a:spcPct val="20000"/>
              </a:spcBef>
              <a:buClr>
                <a:srgbClr val="000099"/>
              </a:buClr>
              <a:buChar char="–"/>
              <a:defRPr sz="3200">
                <a:solidFill>
                  <a:schemeClr val="tx1"/>
                </a:solidFill>
                <a:latin typeface="Arial Narrow" panose="020B0606020202030204" pitchFamily="34" charset="0"/>
              </a:defRPr>
            </a:lvl4pPr>
            <a:lvl5pPr marL="2057400" indent="-228600">
              <a:spcBef>
                <a:spcPct val="20000"/>
              </a:spcBef>
              <a:buClr>
                <a:srgbClr val="000099"/>
              </a:buClr>
              <a:buChar char="»"/>
              <a:defRPr sz="3200">
                <a:solidFill>
                  <a:schemeClr val="tx1"/>
                </a:solidFill>
                <a:latin typeface="Arial Narrow" panose="020B0606020202030204" pitchFamily="34" charset="0"/>
              </a:defRPr>
            </a:lvl5pPr>
            <a:lvl6pPr marL="25146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6pPr>
            <a:lvl7pPr marL="29718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7pPr>
            <a:lvl8pPr marL="34290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8pPr>
            <a:lvl9pPr marL="38862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9pPr>
          </a:lstStyle>
          <a:p>
            <a:pPr>
              <a:spcBef>
                <a:spcPct val="0"/>
              </a:spcBef>
              <a:buClrTx/>
              <a:buFontTx/>
              <a:buNone/>
            </a:pPr>
            <a:r>
              <a:rPr lang="en-GB" altLang="en-US" sz="1600" dirty="0">
                <a:solidFill>
                  <a:srgbClr val="000000"/>
                </a:solidFill>
                <a:latin typeface="Calibri" panose="020F0502020204030204" pitchFamily="34" charset="0"/>
                <a:cs typeface="Calibri" panose="020F0502020204030204" pitchFamily="34" charset="0"/>
              </a:rPr>
              <a:t>Hyperlinks inserted here will open in a new browser tab. This will enable learners and assessors to link to work stored on other websites.</a:t>
            </a:r>
            <a:endParaRPr lang="en-GB" altLang="en-US" sz="1600" dirty="0">
              <a:latin typeface="Calibri" panose="020F0502020204030204" pitchFamily="34" charset="0"/>
              <a:cs typeface="Calibri" panose="020F0502020204030204" pitchFamily="34" charset="0"/>
            </a:endParaRPr>
          </a:p>
        </p:txBody>
      </p:sp>
      <p:sp>
        <p:nvSpPr>
          <p:cNvPr id="38920" name="Rectangle 5">
            <a:extLst>
              <a:ext uri="{FF2B5EF4-FFF2-40B4-BE49-F238E27FC236}">
                <a16:creationId xmlns="" xmlns:a16="http://schemas.microsoft.com/office/drawing/2014/main" id="{2ACC7870-24EB-4CFA-BB97-8FADBC469145}"/>
              </a:ext>
            </a:extLst>
          </p:cNvPr>
          <p:cNvSpPr>
            <a:spLocks noChangeArrowheads="1"/>
          </p:cNvSpPr>
          <p:nvPr/>
        </p:nvSpPr>
        <p:spPr bwMode="auto">
          <a:xfrm>
            <a:off x="0" y="35147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rgbClr val="000099"/>
              </a:buClr>
              <a:buChar char="•"/>
              <a:defRPr sz="3600">
                <a:solidFill>
                  <a:schemeClr val="tx1"/>
                </a:solidFill>
                <a:latin typeface="Arial Narrow" panose="020B0606020202030204" pitchFamily="34" charset="0"/>
              </a:defRPr>
            </a:lvl1pPr>
            <a:lvl2pPr marL="742950" indent="-285750">
              <a:spcBef>
                <a:spcPct val="20000"/>
              </a:spcBef>
              <a:buClr>
                <a:srgbClr val="000099"/>
              </a:buClr>
              <a:buFont typeface="CommonBullets"/>
              <a:buChar char="&gt;"/>
              <a:defRPr sz="3200">
                <a:solidFill>
                  <a:schemeClr val="tx1"/>
                </a:solidFill>
                <a:latin typeface="Arial Narrow" panose="020B0606020202030204" pitchFamily="34" charset="0"/>
              </a:defRPr>
            </a:lvl2pPr>
            <a:lvl3pPr marL="1143000" indent="-228600">
              <a:spcBef>
                <a:spcPct val="20000"/>
              </a:spcBef>
              <a:buClr>
                <a:srgbClr val="000099"/>
              </a:buClr>
              <a:buChar char="•"/>
              <a:defRPr sz="3200">
                <a:solidFill>
                  <a:schemeClr val="tx1"/>
                </a:solidFill>
                <a:latin typeface="Arial Narrow" panose="020B0606020202030204" pitchFamily="34" charset="0"/>
              </a:defRPr>
            </a:lvl3pPr>
            <a:lvl4pPr marL="1600200" indent="-228600">
              <a:spcBef>
                <a:spcPct val="20000"/>
              </a:spcBef>
              <a:buClr>
                <a:srgbClr val="000099"/>
              </a:buClr>
              <a:buChar char="–"/>
              <a:defRPr sz="3200">
                <a:solidFill>
                  <a:schemeClr val="tx1"/>
                </a:solidFill>
                <a:latin typeface="Arial Narrow" panose="020B0606020202030204" pitchFamily="34" charset="0"/>
              </a:defRPr>
            </a:lvl4pPr>
            <a:lvl5pPr marL="2057400" indent="-228600">
              <a:spcBef>
                <a:spcPct val="20000"/>
              </a:spcBef>
              <a:buClr>
                <a:srgbClr val="000099"/>
              </a:buClr>
              <a:buChar char="»"/>
              <a:defRPr sz="3200">
                <a:solidFill>
                  <a:schemeClr val="tx1"/>
                </a:solidFill>
                <a:latin typeface="Arial Narrow" panose="020B0606020202030204" pitchFamily="34" charset="0"/>
              </a:defRPr>
            </a:lvl5pPr>
            <a:lvl6pPr marL="25146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6pPr>
            <a:lvl7pPr marL="29718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7pPr>
            <a:lvl8pPr marL="34290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8pPr>
            <a:lvl9pPr marL="38862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9pPr>
          </a:lstStyle>
          <a:p>
            <a:pPr>
              <a:spcBef>
                <a:spcPct val="0"/>
              </a:spcBef>
              <a:buClrTx/>
              <a:buFontTx/>
              <a:buNone/>
            </a:pPr>
            <a:endParaRPr lang="en-US" altLang="en-US" sz="2400" dirty="0">
              <a:latin typeface="Arial" panose="020B0604020202020204" pitchFamily="34" charset="0"/>
            </a:endParaRPr>
          </a:p>
        </p:txBody>
      </p:sp>
      <p:sp>
        <p:nvSpPr>
          <p:cNvPr id="38921" name="Rectangle 1">
            <a:extLst>
              <a:ext uri="{FF2B5EF4-FFF2-40B4-BE49-F238E27FC236}">
                <a16:creationId xmlns="" xmlns:a16="http://schemas.microsoft.com/office/drawing/2014/main" id="{02C71B0F-53B5-48D0-8BFA-EC99639FA5E5}"/>
              </a:ext>
            </a:extLst>
          </p:cNvPr>
          <p:cNvSpPr>
            <a:spLocks noChangeArrowheads="1"/>
          </p:cNvSpPr>
          <p:nvPr/>
        </p:nvSpPr>
        <p:spPr bwMode="auto">
          <a:xfrm>
            <a:off x="2709863" y="1698625"/>
            <a:ext cx="2798762"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en-GB" altLang="en-US" sz="1600" dirty="0">
                <a:solidFill>
                  <a:srgbClr val="000000"/>
                </a:solidFill>
                <a:latin typeface="Calibri" panose="020F0502020204030204" pitchFamily="34" charset="0"/>
                <a:cs typeface="Calibri" panose="020F0502020204030204" pitchFamily="34" charset="0"/>
              </a:rPr>
              <a:t>Evidence description</a:t>
            </a:r>
            <a:br>
              <a:rPr lang="en-GB" altLang="en-US" sz="1600" dirty="0">
                <a:solidFill>
                  <a:srgbClr val="000000"/>
                </a:solidFill>
                <a:latin typeface="Calibri" panose="020F0502020204030204" pitchFamily="34" charset="0"/>
                <a:cs typeface="Calibri" panose="020F0502020204030204" pitchFamily="34" charset="0"/>
              </a:rPr>
            </a:br>
            <a:r>
              <a:rPr lang="en-GB" altLang="en-US" sz="1600" dirty="0">
                <a:solidFill>
                  <a:srgbClr val="000000"/>
                </a:solidFill>
                <a:latin typeface="Calibri" panose="020F0502020204030204" pitchFamily="34" charset="0"/>
                <a:cs typeface="Calibri" panose="020F0502020204030204" pitchFamily="34" charset="0"/>
              </a:rPr>
              <a:t>Diary description</a:t>
            </a:r>
            <a:br>
              <a:rPr lang="en-GB" altLang="en-US" sz="1600" dirty="0">
                <a:solidFill>
                  <a:srgbClr val="000000"/>
                </a:solidFill>
                <a:latin typeface="Calibri" panose="020F0502020204030204" pitchFamily="34" charset="0"/>
                <a:cs typeface="Calibri" panose="020F0502020204030204" pitchFamily="34" charset="0"/>
              </a:rPr>
            </a:br>
            <a:r>
              <a:rPr lang="en-GB" altLang="en-US" sz="1600" dirty="0">
                <a:solidFill>
                  <a:srgbClr val="000000"/>
                </a:solidFill>
                <a:latin typeface="Calibri" panose="020F0502020204030204" pitchFamily="34" charset="0"/>
                <a:cs typeface="Calibri" panose="020F0502020204030204" pitchFamily="34" charset="0"/>
              </a:rPr>
              <a:t>Progress review notes</a:t>
            </a:r>
            <a:br>
              <a:rPr lang="en-GB" altLang="en-US" sz="1600" dirty="0">
                <a:solidFill>
                  <a:srgbClr val="000000"/>
                </a:solidFill>
                <a:latin typeface="Calibri" panose="020F0502020204030204" pitchFamily="34" charset="0"/>
                <a:cs typeface="Calibri" panose="020F0502020204030204" pitchFamily="34" charset="0"/>
              </a:rPr>
            </a:br>
            <a:r>
              <a:rPr lang="en-GB" altLang="en-US" sz="1600" dirty="0">
                <a:solidFill>
                  <a:srgbClr val="000000"/>
                </a:solidFill>
                <a:latin typeface="Calibri" panose="020F0502020204030204" pitchFamily="34" charset="0"/>
                <a:cs typeface="Calibri" panose="020F0502020204030204" pitchFamily="34" charset="0"/>
              </a:rPr>
              <a:t>Activity log details (all users)</a:t>
            </a:r>
            <a:br>
              <a:rPr lang="en-GB" altLang="en-US" sz="1600" dirty="0">
                <a:solidFill>
                  <a:srgbClr val="000000"/>
                </a:solidFill>
                <a:latin typeface="Calibri" panose="020F0502020204030204" pitchFamily="34" charset="0"/>
                <a:cs typeface="Calibri" panose="020F0502020204030204" pitchFamily="34" charset="0"/>
              </a:rPr>
            </a:br>
            <a:r>
              <a:rPr lang="en-GB" altLang="en-US" sz="1600" dirty="0">
                <a:solidFill>
                  <a:srgbClr val="000000"/>
                </a:solidFill>
                <a:latin typeface="Calibri" panose="020F0502020204030204" pitchFamily="34" charset="0"/>
                <a:cs typeface="Calibri" panose="020F0502020204030204" pitchFamily="34" charset="0"/>
              </a:rPr>
              <a:t>Assessment plan notes</a:t>
            </a: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 xmlns:a16="http://schemas.microsoft.com/office/drawing/2014/main" id="{FF345845-0361-4DB6-B942-EE04329B2389}"/>
              </a:ext>
            </a:extLst>
          </p:cNvPr>
          <p:cNvSpPr>
            <a:spLocks noGrp="1" noChangeArrowheads="1"/>
          </p:cNvSpPr>
          <p:nvPr>
            <p:ph type="title"/>
          </p:nvPr>
        </p:nvSpPr>
        <p:spPr>
          <a:xfrm>
            <a:off x="2927350" y="5845175"/>
            <a:ext cx="6248400" cy="990600"/>
          </a:xfrm>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39939" name="Rectangle 3">
            <a:extLst>
              <a:ext uri="{FF2B5EF4-FFF2-40B4-BE49-F238E27FC236}">
                <a16:creationId xmlns="" xmlns:a16="http://schemas.microsoft.com/office/drawing/2014/main" id="{1AAF752D-1677-467C-A090-F4B7C61C7A9D}"/>
              </a:ext>
            </a:extLst>
          </p:cNvPr>
          <p:cNvSpPr>
            <a:spLocks noChangeArrowheads="1"/>
          </p:cNvSpPr>
          <p:nvPr/>
        </p:nvSpPr>
        <p:spPr bwMode="auto">
          <a:xfrm>
            <a:off x="0" y="29337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lvl1pPr>
              <a:spcBef>
                <a:spcPct val="20000"/>
              </a:spcBef>
              <a:buClr>
                <a:srgbClr val="000099"/>
              </a:buClr>
              <a:buChar char="•"/>
              <a:defRPr sz="3600">
                <a:solidFill>
                  <a:schemeClr val="tx1"/>
                </a:solidFill>
                <a:latin typeface="Arial Narrow" panose="020B0606020202030204" pitchFamily="34" charset="0"/>
              </a:defRPr>
            </a:lvl1pPr>
            <a:lvl2pPr marL="742950" indent="-285750">
              <a:spcBef>
                <a:spcPct val="20000"/>
              </a:spcBef>
              <a:buClr>
                <a:srgbClr val="000099"/>
              </a:buClr>
              <a:buFont typeface="CommonBullets"/>
              <a:buChar char="&gt;"/>
              <a:defRPr sz="3200">
                <a:solidFill>
                  <a:schemeClr val="tx1"/>
                </a:solidFill>
                <a:latin typeface="Arial Narrow" panose="020B0606020202030204" pitchFamily="34" charset="0"/>
              </a:defRPr>
            </a:lvl2pPr>
            <a:lvl3pPr marL="1143000" indent="-228600">
              <a:spcBef>
                <a:spcPct val="20000"/>
              </a:spcBef>
              <a:buClr>
                <a:srgbClr val="000099"/>
              </a:buClr>
              <a:buChar char="•"/>
              <a:defRPr sz="3200">
                <a:solidFill>
                  <a:schemeClr val="tx1"/>
                </a:solidFill>
                <a:latin typeface="Arial Narrow" panose="020B0606020202030204" pitchFamily="34" charset="0"/>
              </a:defRPr>
            </a:lvl3pPr>
            <a:lvl4pPr marL="1600200" indent="-228600">
              <a:spcBef>
                <a:spcPct val="20000"/>
              </a:spcBef>
              <a:buClr>
                <a:srgbClr val="000099"/>
              </a:buClr>
              <a:buChar char="–"/>
              <a:defRPr sz="3200">
                <a:solidFill>
                  <a:schemeClr val="tx1"/>
                </a:solidFill>
                <a:latin typeface="Arial Narrow" panose="020B0606020202030204" pitchFamily="34" charset="0"/>
              </a:defRPr>
            </a:lvl4pPr>
            <a:lvl5pPr marL="2057400" indent="-228600">
              <a:spcBef>
                <a:spcPct val="20000"/>
              </a:spcBef>
              <a:buClr>
                <a:srgbClr val="000099"/>
              </a:buClr>
              <a:buChar char="»"/>
              <a:defRPr sz="3200">
                <a:solidFill>
                  <a:schemeClr val="tx1"/>
                </a:solidFill>
                <a:latin typeface="Arial Narrow" panose="020B0606020202030204" pitchFamily="34" charset="0"/>
              </a:defRPr>
            </a:lvl5pPr>
            <a:lvl6pPr marL="25146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6pPr>
            <a:lvl7pPr marL="29718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7pPr>
            <a:lvl8pPr marL="34290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8pPr>
            <a:lvl9pPr marL="38862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9pPr>
          </a:lstStyle>
          <a:p>
            <a:pPr algn="ctr">
              <a:buClr>
                <a:srgbClr val="003399"/>
              </a:buClr>
              <a:buSzPct val="125000"/>
            </a:pPr>
            <a:endParaRPr lang="en-US" altLang="en-US" sz="2400" dirty="0">
              <a:latin typeface="Arial" panose="020B0604020202020204" pitchFamily="34" charset="0"/>
            </a:endParaRPr>
          </a:p>
        </p:txBody>
      </p:sp>
      <p:sp>
        <p:nvSpPr>
          <p:cNvPr id="39940" name="Rectangle 7">
            <a:extLst>
              <a:ext uri="{FF2B5EF4-FFF2-40B4-BE49-F238E27FC236}">
                <a16:creationId xmlns="" xmlns:a16="http://schemas.microsoft.com/office/drawing/2014/main" id="{9D3022EC-296E-43EE-A460-0F9214595B41}"/>
              </a:ext>
            </a:extLst>
          </p:cNvPr>
          <p:cNvSpPr>
            <a:spLocks noChangeArrowheads="1"/>
          </p:cNvSpPr>
          <p:nvPr/>
        </p:nvSpPr>
        <p:spPr bwMode="auto">
          <a:xfrm>
            <a:off x="0" y="5029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lvl1pPr>
              <a:spcBef>
                <a:spcPct val="20000"/>
              </a:spcBef>
              <a:buClr>
                <a:srgbClr val="000099"/>
              </a:buClr>
              <a:buChar char="•"/>
              <a:defRPr sz="3600">
                <a:solidFill>
                  <a:schemeClr val="tx1"/>
                </a:solidFill>
                <a:latin typeface="Arial Narrow" panose="020B0606020202030204" pitchFamily="34" charset="0"/>
              </a:defRPr>
            </a:lvl1pPr>
            <a:lvl2pPr marL="742950" indent="-285750">
              <a:spcBef>
                <a:spcPct val="20000"/>
              </a:spcBef>
              <a:buClr>
                <a:srgbClr val="000099"/>
              </a:buClr>
              <a:buFont typeface="CommonBullets"/>
              <a:buChar char="&gt;"/>
              <a:defRPr sz="3200">
                <a:solidFill>
                  <a:schemeClr val="tx1"/>
                </a:solidFill>
                <a:latin typeface="Arial Narrow" panose="020B0606020202030204" pitchFamily="34" charset="0"/>
              </a:defRPr>
            </a:lvl2pPr>
            <a:lvl3pPr marL="1143000" indent="-228600">
              <a:spcBef>
                <a:spcPct val="20000"/>
              </a:spcBef>
              <a:buClr>
                <a:srgbClr val="000099"/>
              </a:buClr>
              <a:buChar char="•"/>
              <a:defRPr sz="3200">
                <a:solidFill>
                  <a:schemeClr val="tx1"/>
                </a:solidFill>
                <a:latin typeface="Arial Narrow" panose="020B0606020202030204" pitchFamily="34" charset="0"/>
              </a:defRPr>
            </a:lvl3pPr>
            <a:lvl4pPr marL="1600200" indent="-228600">
              <a:spcBef>
                <a:spcPct val="20000"/>
              </a:spcBef>
              <a:buClr>
                <a:srgbClr val="000099"/>
              </a:buClr>
              <a:buChar char="–"/>
              <a:defRPr sz="3200">
                <a:solidFill>
                  <a:schemeClr val="tx1"/>
                </a:solidFill>
                <a:latin typeface="Arial Narrow" panose="020B0606020202030204" pitchFamily="34" charset="0"/>
              </a:defRPr>
            </a:lvl4pPr>
            <a:lvl5pPr marL="2057400" indent="-228600">
              <a:spcBef>
                <a:spcPct val="20000"/>
              </a:spcBef>
              <a:buClr>
                <a:srgbClr val="000099"/>
              </a:buClr>
              <a:buChar char="»"/>
              <a:defRPr sz="3200">
                <a:solidFill>
                  <a:schemeClr val="tx1"/>
                </a:solidFill>
                <a:latin typeface="Arial Narrow" panose="020B0606020202030204" pitchFamily="34" charset="0"/>
              </a:defRPr>
            </a:lvl5pPr>
            <a:lvl6pPr marL="25146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6pPr>
            <a:lvl7pPr marL="29718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7pPr>
            <a:lvl8pPr marL="34290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8pPr>
            <a:lvl9pPr marL="38862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9pPr>
          </a:lstStyle>
          <a:p>
            <a:pPr>
              <a:spcBef>
                <a:spcPct val="0"/>
              </a:spcBef>
              <a:buClrTx/>
              <a:buFontTx/>
              <a:buNone/>
            </a:pPr>
            <a:endParaRPr lang="en-US" altLang="en-US" sz="2400" dirty="0">
              <a:latin typeface="Arial" panose="020B0604020202020204" pitchFamily="34" charset="0"/>
            </a:endParaRPr>
          </a:p>
        </p:txBody>
      </p:sp>
      <p:sp>
        <p:nvSpPr>
          <p:cNvPr id="39941" name="Rectangle 17">
            <a:extLst>
              <a:ext uri="{FF2B5EF4-FFF2-40B4-BE49-F238E27FC236}">
                <a16:creationId xmlns="" xmlns:a16="http://schemas.microsoft.com/office/drawing/2014/main" id="{4DA0233B-8C38-4A90-B9C4-6EE9EFD5AE74}"/>
              </a:ext>
            </a:extLst>
          </p:cNvPr>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rgbClr val="000099"/>
              </a:buClr>
              <a:buChar char="•"/>
              <a:defRPr sz="3600">
                <a:solidFill>
                  <a:schemeClr val="tx1"/>
                </a:solidFill>
                <a:latin typeface="Arial Narrow" panose="020B0606020202030204" pitchFamily="34" charset="0"/>
              </a:defRPr>
            </a:lvl1pPr>
            <a:lvl2pPr marL="742950" indent="-285750">
              <a:spcBef>
                <a:spcPct val="20000"/>
              </a:spcBef>
              <a:buClr>
                <a:srgbClr val="000099"/>
              </a:buClr>
              <a:buFont typeface="CommonBullets"/>
              <a:buChar char="&gt;"/>
              <a:defRPr sz="3200">
                <a:solidFill>
                  <a:schemeClr val="tx1"/>
                </a:solidFill>
                <a:latin typeface="Arial Narrow" panose="020B0606020202030204" pitchFamily="34" charset="0"/>
              </a:defRPr>
            </a:lvl2pPr>
            <a:lvl3pPr marL="1143000" indent="-228600">
              <a:spcBef>
                <a:spcPct val="20000"/>
              </a:spcBef>
              <a:buClr>
                <a:srgbClr val="000099"/>
              </a:buClr>
              <a:buChar char="•"/>
              <a:defRPr sz="3200">
                <a:solidFill>
                  <a:schemeClr val="tx1"/>
                </a:solidFill>
                <a:latin typeface="Arial Narrow" panose="020B0606020202030204" pitchFamily="34" charset="0"/>
              </a:defRPr>
            </a:lvl3pPr>
            <a:lvl4pPr marL="1600200" indent="-228600">
              <a:spcBef>
                <a:spcPct val="20000"/>
              </a:spcBef>
              <a:buClr>
                <a:srgbClr val="000099"/>
              </a:buClr>
              <a:buChar char="–"/>
              <a:defRPr sz="3200">
                <a:solidFill>
                  <a:schemeClr val="tx1"/>
                </a:solidFill>
                <a:latin typeface="Arial Narrow" panose="020B0606020202030204" pitchFamily="34" charset="0"/>
              </a:defRPr>
            </a:lvl4pPr>
            <a:lvl5pPr marL="2057400" indent="-228600">
              <a:spcBef>
                <a:spcPct val="20000"/>
              </a:spcBef>
              <a:buClr>
                <a:srgbClr val="000099"/>
              </a:buClr>
              <a:buChar char="»"/>
              <a:defRPr sz="3200">
                <a:solidFill>
                  <a:schemeClr val="tx1"/>
                </a:solidFill>
                <a:latin typeface="Arial Narrow" panose="020B0606020202030204" pitchFamily="34" charset="0"/>
              </a:defRPr>
            </a:lvl5pPr>
            <a:lvl6pPr marL="25146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6pPr>
            <a:lvl7pPr marL="29718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7pPr>
            <a:lvl8pPr marL="34290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8pPr>
            <a:lvl9pPr marL="38862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9pPr>
          </a:lstStyle>
          <a:p>
            <a:pPr>
              <a:spcBef>
                <a:spcPct val="0"/>
              </a:spcBef>
              <a:buClrTx/>
              <a:buFontTx/>
              <a:buNone/>
            </a:pPr>
            <a:endParaRPr lang="en-US" altLang="en-US" sz="2400" dirty="0">
              <a:latin typeface="Arial" panose="020B0604020202020204" pitchFamily="34" charset="0"/>
            </a:endParaRPr>
          </a:p>
        </p:txBody>
      </p:sp>
      <p:sp>
        <p:nvSpPr>
          <p:cNvPr id="39942" name="Rectangle 18">
            <a:extLst>
              <a:ext uri="{FF2B5EF4-FFF2-40B4-BE49-F238E27FC236}">
                <a16:creationId xmlns="" xmlns:a16="http://schemas.microsoft.com/office/drawing/2014/main" id="{1BA6EE23-8059-45D2-B36F-703E26D82138}"/>
              </a:ext>
            </a:extLst>
          </p:cNvPr>
          <p:cNvSpPr>
            <a:spLocks noChangeArrowheads="1"/>
          </p:cNvSpPr>
          <p:nvPr/>
        </p:nvSpPr>
        <p:spPr bwMode="auto">
          <a:xfrm>
            <a:off x="0" y="7429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rgbClr val="000099"/>
              </a:buClr>
              <a:buChar char="•"/>
              <a:defRPr sz="3600">
                <a:solidFill>
                  <a:schemeClr val="tx1"/>
                </a:solidFill>
                <a:latin typeface="Arial Narrow" panose="020B0606020202030204" pitchFamily="34" charset="0"/>
              </a:defRPr>
            </a:lvl1pPr>
            <a:lvl2pPr marL="742950" indent="-285750">
              <a:spcBef>
                <a:spcPct val="20000"/>
              </a:spcBef>
              <a:buClr>
                <a:srgbClr val="000099"/>
              </a:buClr>
              <a:buFont typeface="CommonBullets"/>
              <a:buChar char="&gt;"/>
              <a:defRPr sz="3200">
                <a:solidFill>
                  <a:schemeClr val="tx1"/>
                </a:solidFill>
                <a:latin typeface="Arial Narrow" panose="020B0606020202030204" pitchFamily="34" charset="0"/>
              </a:defRPr>
            </a:lvl2pPr>
            <a:lvl3pPr marL="1143000" indent="-228600">
              <a:spcBef>
                <a:spcPct val="20000"/>
              </a:spcBef>
              <a:buClr>
                <a:srgbClr val="000099"/>
              </a:buClr>
              <a:buChar char="•"/>
              <a:defRPr sz="3200">
                <a:solidFill>
                  <a:schemeClr val="tx1"/>
                </a:solidFill>
                <a:latin typeface="Arial Narrow" panose="020B0606020202030204" pitchFamily="34" charset="0"/>
              </a:defRPr>
            </a:lvl3pPr>
            <a:lvl4pPr marL="1600200" indent="-228600">
              <a:spcBef>
                <a:spcPct val="20000"/>
              </a:spcBef>
              <a:buClr>
                <a:srgbClr val="000099"/>
              </a:buClr>
              <a:buChar char="–"/>
              <a:defRPr sz="3200">
                <a:solidFill>
                  <a:schemeClr val="tx1"/>
                </a:solidFill>
                <a:latin typeface="Arial Narrow" panose="020B0606020202030204" pitchFamily="34" charset="0"/>
              </a:defRPr>
            </a:lvl4pPr>
            <a:lvl5pPr marL="2057400" indent="-228600">
              <a:spcBef>
                <a:spcPct val="20000"/>
              </a:spcBef>
              <a:buClr>
                <a:srgbClr val="000099"/>
              </a:buClr>
              <a:buChar char="»"/>
              <a:defRPr sz="3200">
                <a:solidFill>
                  <a:schemeClr val="tx1"/>
                </a:solidFill>
                <a:latin typeface="Arial Narrow" panose="020B0606020202030204" pitchFamily="34" charset="0"/>
              </a:defRPr>
            </a:lvl5pPr>
            <a:lvl6pPr marL="25146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6pPr>
            <a:lvl7pPr marL="29718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7pPr>
            <a:lvl8pPr marL="34290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8pPr>
            <a:lvl9pPr marL="38862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9pPr>
          </a:lstStyle>
          <a:p>
            <a:pPr>
              <a:spcBef>
                <a:spcPct val="0"/>
              </a:spcBef>
              <a:buClrTx/>
              <a:buFontTx/>
              <a:buNone/>
            </a:pPr>
            <a:endParaRPr lang="en-US" altLang="en-US" sz="2400" dirty="0">
              <a:latin typeface="Arial" panose="020B0604020202020204" pitchFamily="34" charset="0"/>
            </a:endParaRPr>
          </a:p>
        </p:txBody>
      </p:sp>
      <p:sp>
        <p:nvSpPr>
          <p:cNvPr id="39943" name="Rectangle 19">
            <a:extLst>
              <a:ext uri="{FF2B5EF4-FFF2-40B4-BE49-F238E27FC236}">
                <a16:creationId xmlns="" xmlns:a16="http://schemas.microsoft.com/office/drawing/2014/main" id="{2D7B7307-01F7-4CA2-AE9A-E1FADEEF2911}"/>
              </a:ext>
            </a:extLst>
          </p:cNvPr>
          <p:cNvSpPr>
            <a:spLocks noChangeArrowheads="1"/>
          </p:cNvSpPr>
          <p:nvPr/>
        </p:nvSpPr>
        <p:spPr bwMode="auto">
          <a:xfrm>
            <a:off x="0" y="7429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rgbClr val="000099"/>
              </a:buClr>
              <a:buChar char="•"/>
              <a:defRPr sz="3600">
                <a:solidFill>
                  <a:schemeClr val="tx1"/>
                </a:solidFill>
                <a:latin typeface="Arial Narrow" panose="020B0606020202030204" pitchFamily="34" charset="0"/>
              </a:defRPr>
            </a:lvl1pPr>
            <a:lvl2pPr marL="742950" indent="-285750">
              <a:spcBef>
                <a:spcPct val="20000"/>
              </a:spcBef>
              <a:buClr>
                <a:srgbClr val="000099"/>
              </a:buClr>
              <a:buFont typeface="CommonBullets"/>
              <a:buChar char="&gt;"/>
              <a:defRPr sz="3200">
                <a:solidFill>
                  <a:schemeClr val="tx1"/>
                </a:solidFill>
                <a:latin typeface="Arial Narrow" panose="020B0606020202030204" pitchFamily="34" charset="0"/>
              </a:defRPr>
            </a:lvl2pPr>
            <a:lvl3pPr marL="1143000" indent="-228600">
              <a:spcBef>
                <a:spcPct val="20000"/>
              </a:spcBef>
              <a:buClr>
                <a:srgbClr val="000099"/>
              </a:buClr>
              <a:buChar char="•"/>
              <a:defRPr sz="3200">
                <a:solidFill>
                  <a:schemeClr val="tx1"/>
                </a:solidFill>
                <a:latin typeface="Arial Narrow" panose="020B0606020202030204" pitchFamily="34" charset="0"/>
              </a:defRPr>
            </a:lvl3pPr>
            <a:lvl4pPr marL="1600200" indent="-228600">
              <a:spcBef>
                <a:spcPct val="20000"/>
              </a:spcBef>
              <a:buClr>
                <a:srgbClr val="000099"/>
              </a:buClr>
              <a:buChar char="–"/>
              <a:defRPr sz="3200">
                <a:solidFill>
                  <a:schemeClr val="tx1"/>
                </a:solidFill>
                <a:latin typeface="Arial Narrow" panose="020B0606020202030204" pitchFamily="34" charset="0"/>
              </a:defRPr>
            </a:lvl4pPr>
            <a:lvl5pPr marL="2057400" indent="-228600">
              <a:spcBef>
                <a:spcPct val="20000"/>
              </a:spcBef>
              <a:buClr>
                <a:srgbClr val="000099"/>
              </a:buClr>
              <a:buChar char="»"/>
              <a:defRPr sz="3200">
                <a:solidFill>
                  <a:schemeClr val="tx1"/>
                </a:solidFill>
                <a:latin typeface="Arial Narrow" panose="020B0606020202030204" pitchFamily="34" charset="0"/>
              </a:defRPr>
            </a:lvl5pPr>
            <a:lvl6pPr marL="25146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6pPr>
            <a:lvl7pPr marL="29718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7pPr>
            <a:lvl8pPr marL="34290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8pPr>
            <a:lvl9pPr marL="38862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9pPr>
          </a:lstStyle>
          <a:p>
            <a:pPr>
              <a:spcBef>
                <a:spcPct val="0"/>
              </a:spcBef>
              <a:buClrTx/>
              <a:buFontTx/>
              <a:buNone/>
            </a:pPr>
            <a:endParaRPr lang="en-US" altLang="en-US" sz="2400" dirty="0">
              <a:latin typeface="Arial" panose="020B0604020202020204" pitchFamily="34" charset="0"/>
            </a:endParaRPr>
          </a:p>
        </p:txBody>
      </p:sp>
      <p:sp>
        <p:nvSpPr>
          <p:cNvPr id="39944" name="Rectangle 20">
            <a:extLst>
              <a:ext uri="{FF2B5EF4-FFF2-40B4-BE49-F238E27FC236}">
                <a16:creationId xmlns="" xmlns:a16="http://schemas.microsoft.com/office/drawing/2014/main" id="{8445906E-8FED-42DF-ADC9-1E55A995075E}"/>
              </a:ext>
            </a:extLst>
          </p:cNvPr>
          <p:cNvSpPr>
            <a:spLocks noChangeArrowheads="1"/>
          </p:cNvSpPr>
          <p:nvPr/>
        </p:nvSpPr>
        <p:spPr bwMode="auto">
          <a:xfrm>
            <a:off x="2524125" y="2844800"/>
            <a:ext cx="6029325" cy="969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rgbClr val="000099"/>
              </a:buClr>
              <a:buChar char="•"/>
              <a:defRPr sz="3600">
                <a:solidFill>
                  <a:schemeClr val="tx1"/>
                </a:solidFill>
                <a:latin typeface="Arial Narrow" panose="020B0606020202030204" pitchFamily="34" charset="0"/>
              </a:defRPr>
            </a:lvl1pPr>
            <a:lvl2pPr marL="742950" indent="-285750">
              <a:spcBef>
                <a:spcPct val="20000"/>
              </a:spcBef>
              <a:buClr>
                <a:srgbClr val="000099"/>
              </a:buClr>
              <a:buFont typeface="CommonBullets"/>
              <a:buChar char="&gt;"/>
              <a:defRPr sz="3200">
                <a:solidFill>
                  <a:schemeClr val="tx1"/>
                </a:solidFill>
                <a:latin typeface="Arial Narrow" panose="020B0606020202030204" pitchFamily="34" charset="0"/>
              </a:defRPr>
            </a:lvl2pPr>
            <a:lvl3pPr marL="1143000" indent="-228600">
              <a:spcBef>
                <a:spcPct val="20000"/>
              </a:spcBef>
              <a:buClr>
                <a:srgbClr val="000099"/>
              </a:buClr>
              <a:buChar char="•"/>
              <a:defRPr sz="3200">
                <a:solidFill>
                  <a:schemeClr val="tx1"/>
                </a:solidFill>
                <a:latin typeface="Arial Narrow" panose="020B0606020202030204" pitchFamily="34" charset="0"/>
              </a:defRPr>
            </a:lvl3pPr>
            <a:lvl4pPr marL="1600200" indent="-228600">
              <a:spcBef>
                <a:spcPct val="20000"/>
              </a:spcBef>
              <a:buClr>
                <a:srgbClr val="000099"/>
              </a:buClr>
              <a:buChar char="–"/>
              <a:defRPr sz="3200">
                <a:solidFill>
                  <a:schemeClr val="tx1"/>
                </a:solidFill>
                <a:latin typeface="Arial Narrow" panose="020B0606020202030204" pitchFamily="34" charset="0"/>
              </a:defRPr>
            </a:lvl4pPr>
            <a:lvl5pPr marL="2057400" indent="-228600">
              <a:spcBef>
                <a:spcPct val="20000"/>
              </a:spcBef>
              <a:buClr>
                <a:srgbClr val="000099"/>
              </a:buClr>
              <a:buChar char="»"/>
              <a:defRPr sz="3200">
                <a:solidFill>
                  <a:schemeClr val="tx1"/>
                </a:solidFill>
                <a:latin typeface="Arial Narrow" panose="020B0606020202030204" pitchFamily="34" charset="0"/>
              </a:defRPr>
            </a:lvl5pPr>
            <a:lvl6pPr marL="25146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6pPr>
            <a:lvl7pPr marL="29718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7pPr>
            <a:lvl8pPr marL="34290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8pPr>
            <a:lvl9pPr marL="38862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9pPr>
          </a:lstStyle>
          <a:p>
            <a:pPr>
              <a:spcBef>
                <a:spcPct val="0"/>
              </a:spcBef>
              <a:buClrTx/>
              <a:buFontTx/>
              <a:buNone/>
            </a:pPr>
            <a:endParaRPr lang="en-GB" alt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a:spcBef>
                <a:spcPct val="0"/>
              </a:spcBef>
              <a:buClrTx/>
              <a:buFontTx/>
              <a:buNone/>
            </a:pPr>
            <a:endParaRPr lang="en-GB" alt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a:spcBef>
                <a:spcPct val="0"/>
              </a:spcBef>
              <a:buClrTx/>
              <a:buFontTx/>
              <a:buNone/>
            </a:pPr>
            <a:endParaRPr lang="en-GB" alt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a:spcBef>
                <a:spcPct val="0"/>
              </a:spcBef>
              <a:buClrTx/>
              <a:buFontTx/>
              <a:buNone/>
            </a:pPr>
            <a:endParaRPr lang="en-GB" altLang="en-US" sz="2400" dirty="0">
              <a:latin typeface="Arial" panose="020B0604020202020204" pitchFamily="34" charset="0"/>
              <a:ea typeface="Times New Roman" panose="02020603050405020304" pitchFamily="18" charset="0"/>
              <a:cs typeface="Calibri" panose="020F0502020204030204" pitchFamily="34" charset="0"/>
            </a:endParaRPr>
          </a:p>
        </p:txBody>
      </p:sp>
      <p:sp>
        <p:nvSpPr>
          <p:cNvPr id="39945" name="Rectangle 23">
            <a:extLst>
              <a:ext uri="{FF2B5EF4-FFF2-40B4-BE49-F238E27FC236}">
                <a16:creationId xmlns="" xmlns:a16="http://schemas.microsoft.com/office/drawing/2014/main" id="{5573E087-A369-4B1F-A7F1-D7E711E4D66C}"/>
              </a:ext>
            </a:extLst>
          </p:cNvPr>
          <p:cNvSpPr>
            <a:spLocks noChangeArrowheads="1"/>
          </p:cNvSpPr>
          <p:nvPr/>
        </p:nvSpPr>
        <p:spPr bwMode="auto">
          <a:xfrm>
            <a:off x="0" y="29337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rgbClr val="000099"/>
              </a:buClr>
              <a:buChar char="•"/>
              <a:defRPr sz="3600">
                <a:solidFill>
                  <a:schemeClr val="tx1"/>
                </a:solidFill>
                <a:latin typeface="Arial Narrow" panose="020B0606020202030204" pitchFamily="34" charset="0"/>
              </a:defRPr>
            </a:lvl1pPr>
            <a:lvl2pPr marL="742950" indent="-285750">
              <a:spcBef>
                <a:spcPct val="20000"/>
              </a:spcBef>
              <a:buClr>
                <a:srgbClr val="000099"/>
              </a:buClr>
              <a:buFont typeface="CommonBullets"/>
              <a:buChar char="&gt;"/>
              <a:defRPr sz="3200">
                <a:solidFill>
                  <a:schemeClr val="tx1"/>
                </a:solidFill>
                <a:latin typeface="Arial Narrow" panose="020B0606020202030204" pitchFamily="34" charset="0"/>
              </a:defRPr>
            </a:lvl2pPr>
            <a:lvl3pPr marL="1143000" indent="-228600">
              <a:spcBef>
                <a:spcPct val="20000"/>
              </a:spcBef>
              <a:buClr>
                <a:srgbClr val="000099"/>
              </a:buClr>
              <a:buChar char="•"/>
              <a:defRPr sz="3200">
                <a:solidFill>
                  <a:schemeClr val="tx1"/>
                </a:solidFill>
                <a:latin typeface="Arial Narrow" panose="020B0606020202030204" pitchFamily="34" charset="0"/>
              </a:defRPr>
            </a:lvl3pPr>
            <a:lvl4pPr marL="1600200" indent="-228600">
              <a:spcBef>
                <a:spcPct val="20000"/>
              </a:spcBef>
              <a:buClr>
                <a:srgbClr val="000099"/>
              </a:buClr>
              <a:buChar char="–"/>
              <a:defRPr sz="3200">
                <a:solidFill>
                  <a:schemeClr val="tx1"/>
                </a:solidFill>
                <a:latin typeface="Arial Narrow" panose="020B0606020202030204" pitchFamily="34" charset="0"/>
              </a:defRPr>
            </a:lvl4pPr>
            <a:lvl5pPr marL="2057400" indent="-228600">
              <a:spcBef>
                <a:spcPct val="20000"/>
              </a:spcBef>
              <a:buClr>
                <a:srgbClr val="000099"/>
              </a:buClr>
              <a:buChar char="»"/>
              <a:defRPr sz="3200">
                <a:solidFill>
                  <a:schemeClr val="tx1"/>
                </a:solidFill>
                <a:latin typeface="Arial Narrow" panose="020B0606020202030204" pitchFamily="34" charset="0"/>
              </a:defRPr>
            </a:lvl5pPr>
            <a:lvl6pPr marL="25146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6pPr>
            <a:lvl7pPr marL="29718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7pPr>
            <a:lvl8pPr marL="34290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8pPr>
            <a:lvl9pPr marL="38862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9pPr>
          </a:lstStyle>
          <a:p>
            <a:pPr>
              <a:spcBef>
                <a:spcPct val="0"/>
              </a:spcBef>
              <a:buClrTx/>
              <a:buFontTx/>
              <a:buNone/>
            </a:pPr>
            <a:endParaRPr lang="en-US" altLang="en-US" sz="2400" dirty="0">
              <a:latin typeface="Arial" panose="020B0604020202020204" pitchFamily="34" charset="0"/>
            </a:endParaRPr>
          </a:p>
        </p:txBody>
      </p:sp>
      <p:sp>
        <p:nvSpPr>
          <p:cNvPr id="39946" name="Rectangle 11">
            <a:extLst>
              <a:ext uri="{FF2B5EF4-FFF2-40B4-BE49-F238E27FC236}">
                <a16:creationId xmlns="" xmlns:a16="http://schemas.microsoft.com/office/drawing/2014/main" id="{D76F664D-9958-4874-8B04-6185A87214B5}"/>
              </a:ext>
            </a:extLst>
          </p:cNvPr>
          <p:cNvSpPr>
            <a:spLocks noChangeArrowheads="1"/>
          </p:cNvSpPr>
          <p:nvPr/>
        </p:nvSpPr>
        <p:spPr bwMode="auto">
          <a:xfrm>
            <a:off x="2927350" y="974725"/>
            <a:ext cx="5970588" cy="1446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rgbClr val="000099"/>
              </a:buClr>
              <a:buChar char="•"/>
              <a:defRPr sz="3600">
                <a:solidFill>
                  <a:schemeClr val="tx1"/>
                </a:solidFill>
                <a:latin typeface="Arial Narrow" panose="020B0606020202030204" pitchFamily="34" charset="0"/>
              </a:defRPr>
            </a:lvl1pPr>
            <a:lvl2pPr marL="742950" indent="-285750">
              <a:spcBef>
                <a:spcPct val="20000"/>
              </a:spcBef>
              <a:buClr>
                <a:srgbClr val="000099"/>
              </a:buClr>
              <a:buFont typeface="CommonBullets"/>
              <a:buChar char="&gt;"/>
              <a:defRPr sz="3200">
                <a:solidFill>
                  <a:schemeClr val="tx1"/>
                </a:solidFill>
                <a:latin typeface="Arial Narrow" panose="020B0606020202030204" pitchFamily="34" charset="0"/>
              </a:defRPr>
            </a:lvl2pPr>
            <a:lvl3pPr marL="1143000" indent="-228600">
              <a:spcBef>
                <a:spcPct val="20000"/>
              </a:spcBef>
              <a:buClr>
                <a:srgbClr val="000099"/>
              </a:buClr>
              <a:buChar char="•"/>
              <a:defRPr sz="3200">
                <a:solidFill>
                  <a:schemeClr val="tx1"/>
                </a:solidFill>
                <a:latin typeface="Arial Narrow" panose="020B0606020202030204" pitchFamily="34" charset="0"/>
              </a:defRPr>
            </a:lvl3pPr>
            <a:lvl4pPr marL="1600200" indent="-228600">
              <a:spcBef>
                <a:spcPct val="20000"/>
              </a:spcBef>
              <a:buClr>
                <a:srgbClr val="000099"/>
              </a:buClr>
              <a:buChar char="–"/>
              <a:defRPr sz="3200">
                <a:solidFill>
                  <a:schemeClr val="tx1"/>
                </a:solidFill>
                <a:latin typeface="Arial Narrow" panose="020B0606020202030204" pitchFamily="34" charset="0"/>
              </a:defRPr>
            </a:lvl4pPr>
            <a:lvl5pPr marL="2057400" indent="-228600">
              <a:spcBef>
                <a:spcPct val="20000"/>
              </a:spcBef>
              <a:buClr>
                <a:srgbClr val="000099"/>
              </a:buClr>
              <a:buChar char="»"/>
              <a:defRPr sz="3200">
                <a:solidFill>
                  <a:schemeClr val="tx1"/>
                </a:solidFill>
                <a:latin typeface="Arial Narrow" panose="020B0606020202030204" pitchFamily="34" charset="0"/>
              </a:defRPr>
            </a:lvl5pPr>
            <a:lvl6pPr marL="25146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6pPr>
            <a:lvl7pPr marL="29718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7pPr>
            <a:lvl8pPr marL="34290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8pPr>
            <a:lvl9pPr marL="38862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9pPr>
          </a:lstStyle>
          <a:p>
            <a:pPr>
              <a:spcBef>
                <a:spcPct val="0"/>
              </a:spcBef>
              <a:buClrTx/>
              <a:buFontTx/>
              <a:buNone/>
            </a:pPr>
            <a:r>
              <a:rPr lang="en-GB" altLang="en-US" sz="1600" u="sng" dirty="0">
                <a:latin typeface="Calibri" panose="020F0502020204030204" pitchFamily="34" charset="0"/>
                <a:cs typeface="Calibri" panose="020F0502020204030204" pitchFamily="34" charset="0"/>
              </a:rPr>
              <a:t>Add declaration to Expert Witness comments</a:t>
            </a:r>
          </a:p>
          <a:p>
            <a:pPr>
              <a:spcBef>
                <a:spcPct val="0"/>
              </a:spcBef>
              <a:buClrTx/>
              <a:buFontTx/>
              <a:buNone/>
            </a:pPr>
            <a:endParaRPr lang="en-GB" altLang="en-US" sz="1600" dirty="0">
              <a:latin typeface="Calibri" panose="020F0502020204030204" pitchFamily="34" charset="0"/>
              <a:cs typeface="Calibri" panose="020F0502020204030204" pitchFamily="34" charset="0"/>
            </a:endParaRPr>
          </a:p>
          <a:p>
            <a:pPr>
              <a:spcBef>
                <a:spcPct val="0"/>
              </a:spcBef>
              <a:buClrTx/>
              <a:buFontTx/>
              <a:buNone/>
            </a:pPr>
            <a:r>
              <a:rPr lang="en-GB" altLang="en-US" sz="1600" dirty="0">
                <a:latin typeface="Calibri" panose="020F0502020204030204" pitchFamily="34" charset="0"/>
                <a:cs typeface="Calibri" panose="020F0502020204030204" pitchFamily="34" charset="0"/>
              </a:rPr>
              <a:t>To mirror the declaration we already have above the Learner comments box, we have now added one for the Expert Witness.</a:t>
            </a:r>
          </a:p>
          <a:p>
            <a:pPr>
              <a:spcBef>
                <a:spcPct val="0"/>
              </a:spcBef>
              <a:buClrTx/>
              <a:buFontTx/>
              <a:buNone/>
            </a:pPr>
            <a:endParaRPr lang="en-GB" altLang="en-US" sz="2400" dirty="0">
              <a:latin typeface="Arial" panose="020B0604020202020204" pitchFamily="34" charset="0"/>
            </a:endParaRPr>
          </a:p>
        </p:txBody>
      </p:sp>
      <p:pic>
        <p:nvPicPr>
          <p:cNvPr id="39947" name="Picture 1">
            <a:extLst>
              <a:ext uri="{FF2B5EF4-FFF2-40B4-BE49-F238E27FC236}">
                <a16:creationId xmlns="" xmlns:a16="http://schemas.microsoft.com/office/drawing/2014/main" id="{FACF439A-69C8-4FA6-A73E-A0F8D8005C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2138" y="2560638"/>
            <a:ext cx="5238750" cy="287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 xmlns:a16="http://schemas.microsoft.com/office/drawing/2014/main" id="{BF7ACBCE-3DBF-4646-B3F7-78F150FA428B}"/>
              </a:ext>
            </a:extLst>
          </p:cNvPr>
          <p:cNvSpPr>
            <a:spLocks noGrp="1" noChangeArrowheads="1"/>
          </p:cNvSpPr>
          <p:nvPr>
            <p:ph type="title"/>
          </p:nvPr>
        </p:nvSpPr>
        <p:spPr>
          <a:xfrm>
            <a:off x="2927350" y="5845175"/>
            <a:ext cx="6248400" cy="990600"/>
          </a:xfrm>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40963" name="Rectangle 3">
            <a:extLst>
              <a:ext uri="{FF2B5EF4-FFF2-40B4-BE49-F238E27FC236}">
                <a16:creationId xmlns="" xmlns:a16="http://schemas.microsoft.com/office/drawing/2014/main" id="{A98339D6-98EF-403B-9D49-A11E2E343566}"/>
              </a:ext>
            </a:extLst>
          </p:cNvPr>
          <p:cNvSpPr>
            <a:spLocks noChangeArrowheads="1"/>
          </p:cNvSpPr>
          <p:nvPr/>
        </p:nvSpPr>
        <p:spPr bwMode="auto">
          <a:xfrm>
            <a:off x="0" y="29337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lvl1pPr>
              <a:spcBef>
                <a:spcPct val="20000"/>
              </a:spcBef>
              <a:buClr>
                <a:srgbClr val="000099"/>
              </a:buClr>
              <a:buChar char="•"/>
              <a:defRPr sz="3600">
                <a:solidFill>
                  <a:schemeClr val="tx1"/>
                </a:solidFill>
                <a:latin typeface="Arial Narrow" panose="020B0606020202030204" pitchFamily="34" charset="0"/>
              </a:defRPr>
            </a:lvl1pPr>
            <a:lvl2pPr marL="742950" indent="-285750">
              <a:spcBef>
                <a:spcPct val="20000"/>
              </a:spcBef>
              <a:buClr>
                <a:srgbClr val="000099"/>
              </a:buClr>
              <a:buFont typeface="CommonBullets"/>
              <a:buChar char="&gt;"/>
              <a:defRPr sz="3200">
                <a:solidFill>
                  <a:schemeClr val="tx1"/>
                </a:solidFill>
                <a:latin typeface="Arial Narrow" panose="020B0606020202030204" pitchFamily="34" charset="0"/>
              </a:defRPr>
            </a:lvl2pPr>
            <a:lvl3pPr marL="1143000" indent="-228600">
              <a:spcBef>
                <a:spcPct val="20000"/>
              </a:spcBef>
              <a:buClr>
                <a:srgbClr val="000099"/>
              </a:buClr>
              <a:buChar char="•"/>
              <a:defRPr sz="3200">
                <a:solidFill>
                  <a:schemeClr val="tx1"/>
                </a:solidFill>
                <a:latin typeface="Arial Narrow" panose="020B0606020202030204" pitchFamily="34" charset="0"/>
              </a:defRPr>
            </a:lvl3pPr>
            <a:lvl4pPr marL="1600200" indent="-228600">
              <a:spcBef>
                <a:spcPct val="20000"/>
              </a:spcBef>
              <a:buClr>
                <a:srgbClr val="000099"/>
              </a:buClr>
              <a:buChar char="–"/>
              <a:defRPr sz="3200">
                <a:solidFill>
                  <a:schemeClr val="tx1"/>
                </a:solidFill>
                <a:latin typeface="Arial Narrow" panose="020B0606020202030204" pitchFamily="34" charset="0"/>
              </a:defRPr>
            </a:lvl4pPr>
            <a:lvl5pPr marL="2057400" indent="-228600">
              <a:spcBef>
                <a:spcPct val="20000"/>
              </a:spcBef>
              <a:buClr>
                <a:srgbClr val="000099"/>
              </a:buClr>
              <a:buChar char="»"/>
              <a:defRPr sz="3200">
                <a:solidFill>
                  <a:schemeClr val="tx1"/>
                </a:solidFill>
                <a:latin typeface="Arial Narrow" panose="020B0606020202030204" pitchFamily="34" charset="0"/>
              </a:defRPr>
            </a:lvl5pPr>
            <a:lvl6pPr marL="25146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6pPr>
            <a:lvl7pPr marL="29718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7pPr>
            <a:lvl8pPr marL="34290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8pPr>
            <a:lvl9pPr marL="38862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9pPr>
          </a:lstStyle>
          <a:p>
            <a:pPr algn="ctr">
              <a:buClr>
                <a:srgbClr val="003399"/>
              </a:buClr>
              <a:buSzPct val="125000"/>
            </a:pPr>
            <a:endParaRPr lang="en-US" altLang="en-US" sz="2400" dirty="0">
              <a:latin typeface="Arial" panose="020B0604020202020204" pitchFamily="34" charset="0"/>
            </a:endParaRPr>
          </a:p>
        </p:txBody>
      </p:sp>
      <p:sp>
        <p:nvSpPr>
          <p:cNvPr id="40964" name="Rectangle 7">
            <a:extLst>
              <a:ext uri="{FF2B5EF4-FFF2-40B4-BE49-F238E27FC236}">
                <a16:creationId xmlns="" xmlns:a16="http://schemas.microsoft.com/office/drawing/2014/main" id="{D0A600D5-C546-42F6-9B31-402F2BDFDB43}"/>
              </a:ext>
            </a:extLst>
          </p:cNvPr>
          <p:cNvSpPr>
            <a:spLocks noChangeArrowheads="1"/>
          </p:cNvSpPr>
          <p:nvPr/>
        </p:nvSpPr>
        <p:spPr bwMode="auto">
          <a:xfrm>
            <a:off x="0" y="5029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lvl1pPr>
              <a:spcBef>
                <a:spcPct val="20000"/>
              </a:spcBef>
              <a:buClr>
                <a:srgbClr val="000099"/>
              </a:buClr>
              <a:buChar char="•"/>
              <a:defRPr sz="3600">
                <a:solidFill>
                  <a:schemeClr val="tx1"/>
                </a:solidFill>
                <a:latin typeface="Arial Narrow" panose="020B0606020202030204" pitchFamily="34" charset="0"/>
              </a:defRPr>
            </a:lvl1pPr>
            <a:lvl2pPr marL="742950" indent="-285750">
              <a:spcBef>
                <a:spcPct val="20000"/>
              </a:spcBef>
              <a:buClr>
                <a:srgbClr val="000099"/>
              </a:buClr>
              <a:buFont typeface="CommonBullets"/>
              <a:buChar char="&gt;"/>
              <a:defRPr sz="3200">
                <a:solidFill>
                  <a:schemeClr val="tx1"/>
                </a:solidFill>
                <a:latin typeface="Arial Narrow" panose="020B0606020202030204" pitchFamily="34" charset="0"/>
              </a:defRPr>
            </a:lvl2pPr>
            <a:lvl3pPr marL="1143000" indent="-228600">
              <a:spcBef>
                <a:spcPct val="20000"/>
              </a:spcBef>
              <a:buClr>
                <a:srgbClr val="000099"/>
              </a:buClr>
              <a:buChar char="•"/>
              <a:defRPr sz="3200">
                <a:solidFill>
                  <a:schemeClr val="tx1"/>
                </a:solidFill>
                <a:latin typeface="Arial Narrow" panose="020B0606020202030204" pitchFamily="34" charset="0"/>
              </a:defRPr>
            </a:lvl3pPr>
            <a:lvl4pPr marL="1600200" indent="-228600">
              <a:spcBef>
                <a:spcPct val="20000"/>
              </a:spcBef>
              <a:buClr>
                <a:srgbClr val="000099"/>
              </a:buClr>
              <a:buChar char="–"/>
              <a:defRPr sz="3200">
                <a:solidFill>
                  <a:schemeClr val="tx1"/>
                </a:solidFill>
                <a:latin typeface="Arial Narrow" panose="020B0606020202030204" pitchFamily="34" charset="0"/>
              </a:defRPr>
            </a:lvl4pPr>
            <a:lvl5pPr marL="2057400" indent="-228600">
              <a:spcBef>
                <a:spcPct val="20000"/>
              </a:spcBef>
              <a:buClr>
                <a:srgbClr val="000099"/>
              </a:buClr>
              <a:buChar char="»"/>
              <a:defRPr sz="3200">
                <a:solidFill>
                  <a:schemeClr val="tx1"/>
                </a:solidFill>
                <a:latin typeface="Arial Narrow" panose="020B0606020202030204" pitchFamily="34" charset="0"/>
              </a:defRPr>
            </a:lvl5pPr>
            <a:lvl6pPr marL="25146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6pPr>
            <a:lvl7pPr marL="29718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7pPr>
            <a:lvl8pPr marL="34290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8pPr>
            <a:lvl9pPr marL="38862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9pPr>
          </a:lstStyle>
          <a:p>
            <a:pPr>
              <a:spcBef>
                <a:spcPct val="0"/>
              </a:spcBef>
              <a:buClrTx/>
              <a:buFontTx/>
              <a:buNone/>
            </a:pPr>
            <a:endParaRPr lang="en-US" altLang="en-US" sz="2400" dirty="0">
              <a:latin typeface="Arial" panose="020B0604020202020204" pitchFamily="34" charset="0"/>
            </a:endParaRPr>
          </a:p>
        </p:txBody>
      </p:sp>
      <p:cxnSp>
        <p:nvCxnSpPr>
          <p:cNvPr id="9" name="Straight Arrow Connector 8">
            <a:extLst>
              <a:ext uri="{FF2B5EF4-FFF2-40B4-BE49-F238E27FC236}">
                <a16:creationId xmlns="" xmlns:a16="http://schemas.microsoft.com/office/drawing/2014/main" id="{FBD2FBAD-7AB8-47EA-A987-6097719CC511}"/>
              </a:ext>
            </a:extLst>
          </p:cNvPr>
          <p:cNvCxnSpPr>
            <a:cxnSpLocks/>
          </p:cNvCxnSpPr>
          <p:nvPr/>
        </p:nvCxnSpPr>
        <p:spPr>
          <a:xfrm flipH="1" flipV="1">
            <a:off x="4162425" y="7886700"/>
            <a:ext cx="438150" cy="24447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0966" name="Rectangle 13">
            <a:extLst>
              <a:ext uri="{FF2B5EF4-FFF2-40B4-BE49-F238E27FC236}">
                <a16:creationId xmlns="" xmlns:a16="http://schemas.microsoft.com/office/drawing/2014/main" id="{98690288-81AD-406A-BF97-E707EA89363F}"/>
              </a:ext>
            </a:extLst>
          </p:cNvPr>
          <p:cNvSpPr>
            <a:spLocks noChangeArrowheads="1"/>
          </p:cNvSpPr>
          <p:nvPr/>
        </p:nvSpPr>
        <p:spPr bwMode="auto">
          <a:xfrm>
            <a:off x="0" y="44577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rgbClr val="000099"/>
              </a:buClr>
              <a:buChar char="•"/>
              <a:defRPr sz="3600">
                <a:solidFill>
                  <a:schemeClr val="tx1"/>
                </a:solidFill>
                <a:latin typeface="Arial Narrow" panose="020B0606020202030204" pitchFamily="34" charset="0"/>
              </a:defRPr>
            </a:lvl1pPr>
            <a:lvl2pPr marL="742950" indent="-285750">
              <a:spcBef>
                <a:spcPct val="20000"/>
              </a:spcBef>
              <a:buClr>
                <a:srgbClr val="000099"/>
              </a:buClr>
              <a:buFont typeface="CommonBullets"/>
              <a:buChar char="&gt;"/>
              <a:defRPr sz="3200">
                <a:solidFill>
                  <a:schemeClr val="tx1"/>
                </a:solidFill>
                <a:latin typeface="Arial Narrow" panose="020B0606020202030204" pitchFamily="34" charset="0"/>
              </a:defRPr>
            </a:lvl2pPr>
            <a:lvl3pPr marL="1143000" indent="-228600">
              <a:spcBef>
                <a:spcPct val="20000"/>
              </a:spcBef>
              <a:buClr>
                <a:srgbClr val="000099"/>
              </a:buClr>
              <a:buChar char="•"/>
              <a:defRPr sz="3200">
                <a:solidFill>
                  <a:schemeClr val="tx1"/>
                </a:solidFill>
                <a:latin typeface="Arial Narrow" panose="020B0606020202030204" pitchFamily="34" charset="0"/>
              </a:defRPr>
            </a:lvl3pPr>
            <a:lvl4pPr marL="1600200" indent="-228600">
              <a:spcBef>
                <a:spcPct val="20000"/>
              </a:spcBef>
              <a:buClr>
                <a:srgbClr val="000099"/>
              </a:buClr>
              <a:buChar char="–"/>
              <a:defRPr sz="3200">
                <a:solidFill>
                  <a:schemeClr val="tx1"/>
                </a:solidFill>
                <a:latin typeface="Arial Narrow" panose="020B0606020202030204" pitchFamily="34" charset="0"/>
              </a:defRPr>
            </a:lvl4pPr>
            <a:lvl5pPr marL="2057400" indent="-228600">
              <a:spcBef>
                <a:spcPct val="20000"/>
              </a:spcBef>
              <a:buClr>
                <a:srgbClr val="000099"/>
              </a:buClr>
              <a:buChar char="»"/>
              <a:defRPr sz="3200">
                <a:solidFill>
                  <a:schemeClr val="tx1"/>
                </a:solidFill>
                <a:latin typeface="Arial Narrow" panose="020B0606020202030204" pitchFamily="34" charset="0"/>
              </a:defRPr>
            </a:lvl5pPr>
            <a:lvl6pPr marL="25146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6pPr>
            <a:lvl7pPr marL="29718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7pPr>
            <a:lvl8pPr marL="34290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8pPr>
            <a:lvl9pPr marL="38862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9pPr>
          </a:lstStyle>
          <a:p>
            <a:pPr>
              <a:spcBef>
                <a:spcPct val="0"/>
              </a:spcBef>
              <a:buClrTx/>
              <a:buFontTx/>
              <a:buNone/>
            </a:pPr>
            <a:endParaRPr lang="en-US" altLang="en-US" sz="2400" dirty="0">
              <a:latin typeface="Arial" panose="020B0604020202020204" pitchFamily="34" charset="0"/>
            </a:endParaRPr>
          </a:p>
        </p:txBody>
      </p:sp>
      <p:sp>
        <p:nvSpPr>
          <p:cNvPr id="40967" name="Rectangle 9">
            <a:extLst>
              <a:ext uri="{FF2B5EF4-FFF2-40B4-BE49-F238E27FC236}">
                <a16:creationId xmlns="" xmlns:a16="http://schemas.microsoft.com/office/drawing/2014/main" id="{7AF6AFDC-E649-4242-AAAF-A90091CF18A3}"/>
              </a:ext>
            </a:extLst>
          </p:cNvPr>
          <p:cNvSpPr>
            <a:spLocks noChangeArrowheads="1"/>
          </p:cNvSpPr>
          <p:nvPr/>
        </p:nvSpPr>
        <p:spPr bwMode="auto">
          <a:xfrm>
            <a:off x="2649538" y="601663"/>
            <a:ext cx="6335712"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rgbClr val="000099"/>
              </a:buClr>
              <a:buChar char="•"/>
              <a:defRPr sz="3600">
                <a:solidFill>
                  <a:schemeClr val="tx1"/>
                </a:solidFill>
                <a:latin typeface="Arial Narrow" panose="020B0606020202030204" pitchFamily="34" charset="0"/>
              </a:defRPr>
            </a:lvl1pPr>
            <a:lvl2pPr marL="742950" indent="-285750">
              <a:spcBef>
                <a:spcPct val="20000"/>
              </a:spcBef>
              <a:buClr>
                <a:srgbClr val="000099"/>
              </a:buClr>
              <a:buFont typeface="CommonBullets"/>
              <a:buChar char="&gt;"/>
              <a:defRPr sz="3200">
                <a:solidFill>
                  <a:schemeClr val="tx1"/>
                </a:solidFill>
                <a:latin typeface="Arial Narrow" panose="020B0606020202030204" pitchFamily="34" charset="0"/>
              </a:defRPr>
            </a:lvl2pPr>
            <a:lvl3pPr marL="1143000" indent="-228600">
              <a:spcBef>
                <a:spcPct val="20000"/>
              </a:spcBef>
              <a:buClr>
                <a:srgbClr val="000099"/>
              </a:buClr>
              <a:buChar char="•"/>
              <a:defRPr sz="3200">
                <a:solidFill>
                  <a:schemeClr val="tx1"/>
                </a:solidFill>
                <a:latin typeface="Arial Narrow" panose="020B0606020202030204" pitchFamily="34" charset="0"/>
              </a:defRPr>
            </a:lvl3pPr>
            <a:lvl4pPr marL="1600200" indent="-228600">
              <a:spcBef>
                <a:spcPct val="20000"/>
              </a:spcBef>
              <a:buClr>
                <a:srgbClr val="000099"/>
              </a:buClr>
              <a:buChar char="–"/>
              <a:defRPr sz="3200">
                <a:solidFill>
                  <a:schemeClr val="tx1"/>
                </a:solidFill>
                <a:latin typeface="Arial Narrow" panose="020B0606020202030204" pitchFamily="34" charset="0"/>
              </a:defRPr>
            </a:lvl4pPr>
            <a:lvl5pPr marL="2057400" indent="-228600">
              <a:spcBef>
                <a:spcPct val="20000"/>
              </a:spcBef>
              <a:buClr>
                <a:srgbClr val="000099"/>
              </a:buClr>
              <a:buChar char="»"/>
              <a:defRPr sz="3200">
                <a:solidFill>
                  <a:schemeClr val="tx1"/>
                </a:solidFill>
                <a:latin typeface="Arial Narrow" panose="020B0606020202030204" pitchFamily="34" charset="0"/>
              </a:defRPr>
            </a:lvl5pPr>
            <a:lvl6pPr marL="25146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6pPr>
            <a:lvl7pPr marL="29718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7pPr>
            <a:lvl8pPr marL="34290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8pPr>
            <a:lvl9pPr marL="38862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9pPr>
          </a:lstStyle>
          <a:p>
            <a:pPr>
              <a:spcBef>
                <a:spcPct val="0"/>
              </a:spcBef>
              <a:buClrTx/>
              <a:buFontTx/>
              <a:buNone/>
            </a:pPr>
            <a:r>
              <a:rPr lang="en-GB" altLang="en-US" sz="1600" u="sng" dirty="0">
                <a:solidFill>
                  <a:srgbClr val="000000"/>
                </a:solidFill>
                <a:latin typeface="Calibri" panose="020F0502020204030204" pitchFamily="34" charset="0"/>
                <a:cs typeface="Calibri" panose="020F0502020204030204" pitchFamily="34" charset="0"/>
              </a:rPr>
              <a:t>Add date stamp in comments box </a:t>
            </a:r>
          </a:p>
          <a:p>
            <a:pPr>
              <a:spcBef>
                <a:spcPct val="0"/>
              </a:spcBef>
              <a:buClrTx/>
              <a:buFontTx/>
              <a:buNone/>
            </a:pPr>
            <a:endParaRPr lang="en-GB" altLang="en-US" sz="1600" dirty="0">
              <a:latin typeface="Calibri" panose="020F0502020204030204" pitchFamily="34" charset="0"/>
              <a:cs typeface="Calibri" panose="020F0502020204030204" pitchFamily="34" charset="0"/>
            </a:endParaRPr>
          </a:p>
          <a:p>
            <a:pPr>
              <a:spcBef>
                <a:spcPct val="0"/>
              </a:spcBef>
              <a:buClrTx/>
              <a:buFontTx/>
              <a:buNone/>
            </a:pPr>
            <a:r>
              <a:rPr lang="en-GB" altLang="en-US" sz="1600" dirty="0">
                <a:solidFill>
                  <a:srgbClr val="000000"/>
                </a:solidFill>
                <a:latin typeface="Calibri" panose="020F0502020204030204" pitchFamily="34" charset="0"/>
                <a:cs typeface="Calibri" panose="020F0502020204030204" pitchFamily="34" charset="0"/>
              </a:rPr>
              <a:t>We have added an automatic date/time stamp to the comments boxes throughout VQManager to indicate whenever a new comment is added.  </a:t>
            </a:r>
            <a:endParaRPr lang="en-GB" altLang="en-US" sz="1600" dirty="0">
              <a:latin typeface="Calibri" panose="020F0502020204030204" pitchFamily="34" charset="0"/>
              <a:cs typeface="Calibri" panose="020F0502020204030204" pitchFamily="34" charset="0"/>
            </a:endParaRPr>
          </a:p>
          <a:p>
            <a:pPr algn="ctr">
              <a:spcBef>
                <a:spcPct val="0"/>
              </a:spcBef>
              <a:buClrTx/>
              <a:buFontTx/>
              <a:buNone/>
            </a:pPr>
            <a:r>
              <a:rPr lang="en-GB" altLang="en-US" sz="1100" dirty="0">
                <a:solidFill>
                  <a:srgbClr val="000000"/>
                </a:solidFill>
                <a:latin typeface="Calibri" panose="020F0502020204030204" pitchFamily="34" charset="0"/>
                <a:cs typeface="Calibri" panose="020F0502020204030204" pitchFamily="34" charset="0"/>
              </a:rPr>
              <a:t/>
            </a:r>
            <a:br>
              <a:rPr lang="en-GB" altLang="en-US" sz="1100" dirty="0">
                <a:solidFill>
                  <a:srgbClr val="000000"/>
                </a:solidFill>
                <a:latin typeface="Calibri" panose="020F0502020204030204" pitchFamily="34" charset="0"/>
                <a:cs typeface="Calibri" panose="020F0502020204030204" pitchFamily="34" charset="0"/>
              </a:rPr>
            </a:br>
            <a:endParaRPr lang="en-GB" altLang="en-US" sz="2400" dirty="0">
              <a:latin typeface="Arial" panose="020B0604020202020204" pitchFamily="34" charset="0"/>
            </a:endParaRPr>
          </a:p>
        </p:txBody>
      </p:sp>
      <p:pic>
        <p:nvPicPr>
          <p:cNvPr id="40968" name="Picture 2">
            <a:extLst>
              <a:ext uri="{FF2B5EF4-FFF2-40B4-BE49-F238E27FC236}">
                <a16:creationId xmlns="" xmlns:a16="http://schemas.microsoft.com/office/drawing/2014/main" id="{A808DB05-1130-4F3A-9B40-9E2ED9AE73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6713" y="1958975"/>
            <a:ext cx="5438775" cy="228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9" name="Rectangle 10">
            <a:extLst>
              <a:ext uri="{FF2B5EF4-FFF2-40B4-BE49-F238E27FC236}">
                <a16:creationId xmlns="" xmlns:a16="http://schemas.microsoft.com/office/drawing/2014/main" id="{B6215ABE-4018-42EA-A793-5591B73946EF}"/>
              </a:ext>
            </a:extLst>
          </p:cNvPr>
          <p:cNvSpPr>
            <a:spLocks noChangeArrowheads="1"/>
          </p:cNvSpPr>
          <p:nvPr/>
        </p:nvSpPr>
        <p:spPr bwMode="auto">
          <a:xfrm>
            <a:off x="2576513" y="4513263"/>
            <a:ext cx="6481762" cy="1570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rgbClr val="000099"/>
              </a:buClr>
              <a:buChar char="•"/>
              <a:defRPr sz="3600">
                <a:solidFill>
                  <a:schemeClr val="tx1"/>
                </a:solidFill>
                <a:latin typeface="Arial Narrow" panose="020B0606020202030204" pitchFamily="34" charset="0"/>
              </a:defRPr>
            </a:lvl1pPr>
            <a:lvl2pPr marL="742950" indent="-285750">
              <a:spcBef>
                <a:spcPct val="20000"/>
              </a:spcBef>
              <a:buClr>
                <a:srgbClr val="000099"/>
              </a:buClr>
              <a:buFont typeface="CommonBullets"/>
              <a:buChar char="&gt;"/>
              <a:defRPr sz="3200">
                <a:solidFill>
                  <a:schemeClr val="tx1"/>
                </a:solidFill>
                <a:latin typeface="Arial Narrow" panose="020B0606020202030204" pitchFamily="34" charset="0"/>
              </a:defRPr>
            </a:lvl2pPr>
            <a:lvl3pPr marL="1143000" indent="-228600">
              <a:spcBef>
                <a:spcPct val="20000"/>
              </a:spcBef>
              <a:buClr>
                <a:srgbClr val="000099"/>
              </a:buClr>
              <a:buChar char="•"/>
              <a:defRPr sz="3200">
                <a:solidFill>
                  <a:schemeClr val="tx1"/>
                </a:solidFill>
                <a:latin typeface="Arial Narrow" panose="020B0606020202030204" pitchFamily="34" charset="0"/>
              </a:defRPr>
            </a:lvl3pPr>
            <a:lvl4pPr marL="1600200" indent="-228600">
              <a:spcBef>
                <a:spcPct val="20000"/>
              </a:spcBef>
              <a:buClr>
                <a:srgbClr val="000099"/>
              </a:buClr>
              <a:buChar char="–"/>
              <a:defRPr sz="3200">
                <a:solidFill>
                  <a:schemeClr val="tx1"/>
                </a:solidFill>
                <a:latin typeface="Arial Narrow" panose="020B0606020202030204" pitchFamily="34" charset="0"/>
              </a:defRPr>
            </a:lvl4pPr>
            <a:lvl5pPr marL="2057400" indent="-228600">
              <a:spcBef>
                <a:spcPct val="20000"/>
              </a:spcBef>
              <a:buClr>
                <a:srgbClr val="000099"/>
              </a:buClr>
              <a:buChar char="»"/>
              <a:defRPr sz="3200">
                <a:solidFill>
                  <a:schemeClr val="tx1"/>
                </a:solidFill>
                <a:latin typeface="Arial Narrow" panose="020B0606020202030204" pitchFamily="34" charset="0"/>
              </a:defRPr>
            </a:lvl5pPr>
            <a:lvl6pPr marL="25146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6pPr>
            <a:lvl7pPr marL="29718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7pPr>
            <a:lvl8pPr marL="34290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8pPr>
            <a:lvl9pPr marL="38862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9pPr>
          </a:lstStyle>
          <a:p>
            <a:pPr>
              <a:spcBef>
                <a:spcPct val="0"/>
              </a:spcBef>
              <a:buClrTx/>
              <a:buFontTx/>
              <a:buNone/>
            </a:pPr>
            <a:r>
              <a:rPr lang="en-GB" altLang="en-US" sz="1600" dirty="0">
                <a:solidFill>
                  <a:srgbClr val="000000"/>
                </a:solidFill>
                <a:latin typeface="Calibri" panose="020F0502020204030204" pitchFamily="34" charset="0"/>
                <a:ea typeface="Times New Roman" panose="02020603050405020304" pitchFamily="18" charset="0"/>
                <a:cs typeface="Calibri" panose="020F0502020204030204" pitchFamily="34" charset="0"/>
              </a:rPr>
              <a:t>The date stamp</a:t>
            </a:r>
            <a:r>
              <a:rPr lang="en-GB" altLang="en-US" sz="1600" b="0" strike="sngStrike" dirty="0">
                <a:solidFill>
                  <a:srgbClr val="FF0000"/>
                </a:solidFill>
                <a:latin typeface="Calibri" panose="020F0502020204030204" pitchFamily="34" charset="0"/>
                <a:ea typeface="Times New Roman" panose="02020603050405020304" pitchFamily="18" charset="0"/>
                <a:cs typeface="Calibri" panose="020F0502020204030204" pitchFamily="34" charset="0"/>
              </a:rPr>
              <a:t>s</a:t>
            </a:r>
            <a:r>
              <a:rPr lang="en-GB" altLang="en-US" sz="16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forms part of the text in that box and as such can be edited by the users. The audit trail will still indicate the time and date of the entry if this is altered.  If no comment is saved, the date stamp also isn’t saved.</a:t>
            </a:r>
            <a:endParaRPr lang="en-GB" altLang="en-US" sz="1600" dirty="0">
              <a:latin typeface="Calibri" panose="020F0502020204030204" pitchFamily="34" charset="0"/>
              <a:ea typeface="Times New Roman" panose="02020603050405020304" pitchFamily="18" charset="0"/>
              <a:cs typeface="Calibri" panose="020F0502020204030204" pitchFamily="34" charset="0"/>
            </a:endParaRPr>
          </a:p>
          <a:p>
            <a:pPr>
              <a:spcBef>
                <a:spcPct val="0"/>
              </a:spcBef>
              <a:buClrTx/>
              <a:buFontTx/>
              <a:buNone/>
            </a:pPr>
            <a:r>
              <a:rPr lang="en-GB" altLang="en-US" sz="1600" dirty="0">
                <a:solidFill>
                  <a:srgbClr val="000000"/>
                </a:solidFill>
                <a:latin typeface="Calibri" panose="020F0502020204030204" pitchFamily="34" charset="0"/>
                <a:ea typeface="Times New Roman" panose="02020603050405020304" pitchFamily="18" charset="0"/>
                <a:cs typeface="Calibri" panose="020F0502020204030204" pitchFamily="34" charset="0"/>
              </a:rPr>
              <a:t>Where VQM is being used in different time zones, the time stamps are all “server time” </a:t>
            </a:r>
            <a:r>
              <a:rPr lang="en-GB" altLang="en-US" sz="1600" dirty="0">
                <a:latin typeface="Calibri" panose="020F0502020204030204" pitchFamily="34" charset="0"/>
                <a:ea typeface="Times New Roman" panose="02020603050405020304" pitchFamily="18" charset="0"/>
                <a:cs typeface="Calibri" panose="020F0502020204030204" pitchFamily="34" charset="0"/>
              </a:rPr>
              <a:t>which is GMT.</a:t>
            </a: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Box 1">
            <a:extLst>
              <a:ext uri="{FF2B5EF4-FFF2-40B4-BE49-F238E27FC236}">
                <a16:creationId xmlns="" xmlns:a16="http://schemas.microsoft.com/office/drawing/2014/main" id="{454D3000-77C9-46E3-85A2-DB6A9D1B4D65}"/>
              </a:ext>
            </a:extLst>
          </p:cNvPr>
          <p:cNvSpPr txBox="1">
            <a:spLocks noChangeArrowheads="1"/>
          </p:cNvSpPr>
          <p:nvPr/>
        </p:nvSpPr>
        <p:spPr bwMode="auto">
          <a:xfrm>
            <a:off x="2987675" y="754063"/>
            <a:ext cx="56165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0099"/>
              </a:buClr>
              <a:buChar char="•"/>
              <a:defRPr sz="3600">
                <a:solidFill>
                  <a:schemeClr val="tx1"/>
                </a:solidFill>
                <a:latin typeface="Arial Narrow" panose="020B0606020202030204" pitchFamily="34" charset="0"/>
              </a:defRPr>
            </a:lvl1pPr>
            <a:lvl2pPr marL="742950" indent="-285750">
              <a:spcBef>
                <a:spcPct val="20000"/>
              </a:spcBef>
              <a:buClr>
                <a:srgbClr val="000099"/>
              </a:buClr>
              <a:buFont typeface="CommonBullets"/>
              <a:buChar char="&gt;"/>
              <a:defRPr sz="3200">
                <a:solidFill>
                  <a:schemeClr val="tx1"/>
                </a:solidFill>
                <a:latin typeface="Arial Narrow" panose="020B0606020202030204" pitchFamily="34" charset="0"/>
              </a:defRPr>
            </a:lvl2pPr>
            <a:lvl3pPr marL="1143000" indent="-228600">
              <a:spcBef>
                <a:spcPct val="20000"/>
              </a:spcBef>
              <a:buClr>
                <a:srgbClr val="000099"/>
              </a:buClr>
              <a:buChar char="•"/>
              <a:defRPr sz="3200">
                <a:solidFill>
                  <a:schemeClr val="tx1"/>
                </a:solidFill>
                <a:latin typeface="Arial Narrow" panose="020B0606020202030204" pitchFamily="34" charset="0"/>
              </a:defRPr>
            </a:lvl3pPr>
            <a:lvl4pPr marL="1600200" indent="-228600">
              <a:spcBef>
                <a:spcPct val="20000"/>
              </a:spcBef>
              <a:buClr>
                <a:srgbClr val="000099"/>
              </a:buClr>
              <a:buChar char="–"/>
              <a:defRPr sz="3200">
                <a:solidFill>
                  <a:schemeClr val="tx1"/>
                </a:solidFill>
                <a:latin typeface="Arial Narrow" panose="020B0606020202030204" pitchFamily="34" charset="0"/>
              </a:defRPr>
            </a:lvl4pPr>
            <a:lvl5pPr marL="2057400" indent="-228600">
              <a:spcBef>
                <a:spcPct val="20000"/>
              </a:spcBef>
              <a:buClr>
                <a:srgbClr val="000099"/>
              </a:buClr>
              <a:buChar char="»"/>
              <a:defRPr sz="3200">
                <a:solidFill>
                  <a:schemeClr val="tx1"/>
                </a:solidFill>
                <a:latin typeface="Arial Narrow" panose="020B0606020202030204" pitchFamily="34" charset="0"/>
              </a:defRPr>
            </a:lvl5pPr>
            <a:lvl6pPr marL="25146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6pPr>
            <a:lvl7pPr marL="29718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7pPr>
            <a:lvl8pPr marL="34290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8pPr>
            <a:lvl9pPr marL="38862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9pPr>
          </a:lstStyle>
          <a:p>
            <a:pPr algn="ctr">
              <a:buClr>
                <a:srgbClr val="003399"/>
              </a:buClr>
              <a:buSzPct val="125000"/>
              <a:buFontTx/>
              <a:buNone/>
            </a:pPr>
            <a:endParaRPr lang="en-GB" altLang="en-US" dirty="0">
              <a:latin typeface="Calibri" panose="020F0502020204030204" pitchFamily="34" charset="0"/>
              <a:ea typeface="Microsoft YaHei UI" panose="020B0503020204020204" pitchFamily="34" charset="-122"/>
              <a:cs typeface="Calibri" panose="020F0502020204030204" pitchFamily="34" charset="0"/>
            </a:endParaRPr>
          </a:p>
          <a:p>
            <a:pPr algn="ctr">
              <a:buClr>
                <a:srgbClr val="003399"/>
              </a:buClr>
              <a:buSzPct val="125000"/>
              <a:buFontTx/>
              <a:buNone/>
            </a:pPr>
            <a:endParaRPr lang="en-GB" altLang="en-US" dirty="0">
              <a:latin typeface="Comic Sans MS" panose="030F0702030302020204" pitchFamily="66" charset="0"/>
              <a:ea typeface="Microsoft YaHei UI" panose="020B0503020204020204" pitchFamily="34" charset="-122"/>
              <a:cs typeface="Calibri" panose="020F0502020204030204" pitchFamily="34" charset="0"/>
            </a:endParaRPr>
          </a:p>
        </p:txBody>
      </p:sp>
      <p:sp>
        <p:nvSpPr>
          <p:cNvPr id="41987" name="Rectangle 2">
            <a:extLst>
              <a:ext uri="{FF2B5EF4-FFF2-40B4-BE49-F238E27FC236}">
                <a16:creationId xmlns="" xmlns:a16="http://schemas.microsoft.com/office/drawing/2014/main" id="{653CA29E-1CCA-40A9-B2C7-AEA6BA9CB840}"/>
              </a:ext>
            </a:extLst>
          </p:cNvPr>
          <p:cNvSpPr>
            <a:spLocks noGrp="1" noChangeArrowheads="1"/>
          </p:cNvSpPr>
          <p:nvPr>
            <p:ph type="title"/>
          </p:nvPr>
        </p:nvSpPr>
        <p:spPr>
          <a:xfrm>
            <a:off x="2895600" y="5967413"/>
            <a:ext cx="6248400" cy="990600"/>
          </a:xfrm>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41988" name="Rectangle 1">
            <a:extLst>
              <a:ext uri="{FF2B5EF4-FFF2-40B4-BE49-F238E27FC236}">
                <a16:creationId xmlns="" xmlns:a16="http://schemas.microsoft.com/office/drawing/2014/main" id="{BC474290-6CBE-46A8-B9F2-632815DE49BD}"/>
              </a:ext>
            </a:extLst>
          </p:cNvPr>
          <p:cNvSpPr>
            <a:spLocks noChangeArrowheads="1"/>
          </p:cNvSpPr>
          <p:nvPr/>
        </p:nvSpPr>
        <p:spPr bwMode="auto">
          <a:xfrm>
            <a:off x="2895600" y="576263"/>
            <a:ext cx="6264275" cy="297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0099"/>
              </a:buClr>
              <a:buChar char="•"/>
              <a:defRPr sz="3600">
                <a:solidFill>
                  <a:schemeClr val="tx1"/>
                </a:solidFill>
                <a:latin typeface="Arial Narrow" panose="020B0606020202030204" pitchFamily="34" charset="0"/>
              </a:defRPr>
            </a:lvl1pPr>
            <a:lvl2pPr marL="742950" indent="-285750">
              <a:spcBef>
                <a:spcPct val="20000"/>
              </a:spcBef>
              <a:buClr>
                <a:srgbClr val="000099"/>
              </a:buClr>
              <a:buFont typeface="CommonBullets"/>
              <a:buChar char="&gt;"/>
              <a:defRPr sz="3200">
                <a:solidFill>
                  <a:schemeClr val="tx1"/>
                </a:solidFill>
                <a:latin typeface="Arial Narrow" panose="020B0606020202030204" pitchFamily="34" charset="0"/>
              </a:defRPr>
            </a:lvl2pPr>
            <a:lvl3pPr marL="1143000" indent="-228600">
              <a:spcBef>
                <a:spcPct val="20000"/>
              </a:spcBef>
              <a:buClr>
                <a:srgbClr val="000099"/>
              </a:buClr>
              <a:buChar char="•"/>
              <a:defRPr sz="3200">
                <a:solidFill>
                  <a:schemeClr val="tx1"/>
                </a:solidFill>
                <a:latin typeface="Arial Narrow" panose="020B0606020202030204" pitchFamily="34" charset="0"/>
              </a:defRPr>
            </a:lvl3pPr>
            <a:lvl4pPr marL="1600200" indent="-228600">
              <a:spcBef>
                <a:spcPct val="20000"/>
              </a:spcBef>
              <a:buClr>
                <a:srgbClr val="000099"/>
              </a:buClr>
              <a:buChar char="–"/>
              <a:defRPr sz="3200">
                <a:solidFill>
                  <a:schemeClr val="tx1"/>
                </a:solidFill>
                <a:latin typeface="Arial Narrow" panose="020B0606020202030204" pitchFamily="34" charset="0"/>
              </a:defRPr>
            </a:lvl4pPr>
            <a:lvl5pPr marL="2057400" indent="-228600">
              <a:spcBef>
                <a:spcPct val="20000"/>
              </a:spcBef>
              <a:buClr>
                <a:srgbClr val="000099"/>
              </a:buClr>
              <a:buChar char="»"/>
              <a:defRPr sz="3200">
                <a:solidFill>
                  <a:schemeClr val="tx1"/>
                </a:solidFill>
                <a:latin typeface="Arial Narrow" panose="020B0606020202030204" pitchFamily="34" charset="0"/>
              </a:defRPr>
            </a:lvl5pPr>
            <a:lvl6pPr marL="25146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6pPr>
            <a:lvl7pPr marL="29718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7pPr>
            <a:lvl8pPr marL="34290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8pPr>
            <a:lvl9pPr marL="38862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9pPr>
          </a:lstStyle>
          <a:p>
            <a:pPr>
              <a:spcBef>
                <a:spcPct val="0"/>
              </a:spcBef>
              <a:buClrTx/>
              <a:buFontTx/>
              <a:buNone/>
            </a:pPr>
            <a:r>
              <a:rPr lang="en-GB" altLang="en-US" sz="1600" u="sng" dirty="0">
                <a:solidFill>
                  <a:srgbClr val="000000"/>
                </a:solidFill>
                <a:latin typeface="Calibri" panose="020F0502020204030204" pitchFamily="34" charset="0"/>
                <a:cs typeface="Calibri" panose="020F0502020204030204" pitchFamily="34" charset="0"/>
              </a:rPr>
              <a:t>New trainee assessor comments box to unit and qual sign off </a:t>
            </a:r>
            <a:endParaRPr lang="en-GB" altLang="en-US" sz="1600" dirty="0">
              <a:latin typeface="Calibri" panose="020F0502020204030204" pitchFamily="34" charset="0"/>
              <a:ea typeface="Calibri" panose="020F0502020204030204" pitchFamily="34" charset="0"/>
              <a:cs typeface="Times New Roman" panose="02020603050405020304" pitchFamily="18" charset="0"/>
            </a:endParaRPr>
          </a:p>
          <a:p>
            <a:pPr>
              <a:spcBef>
                <a:spcPct val="0"/>
              </a:spcBef>
              <a:buClrTx/>
              <a:buFontTx/>
              <a:buNone/>
            </a:pPr>
            <a:r>
              <a:rPr lang="en-GB" altLang="en-US" sz="1600" dirty="0">
                <a:solidFill>
                  <a:srgbClr val="000000"/>
                </a:solidFill>
                <a:latin typeface="Calibri" panose="020F0502020204030204" pitchFamily="34" charset="0"/>
                <a:cs typeface="Calibri" panose="020F0502020204030204" pitchFamily="34" charset="0"/>
              </a:rPr>
              <a:t> </a:t>
            </a:r>
            <a:endParaRPr lang="en-GB" altLang="en-US" sz="1600" dirty="0">
              <a:latin typeface="Calibri" panose="020F0502020204030204" pitchFamily="34" charset="0"/>
              <a:cs typeface="Calibri" panose="020F0502020204030204" pitchFamily="34" charset="0"/>
            </a:endParaRPr>
          </a:p>
          <a:p>
            <a:pPr>
              <a:lnSpc>
                <a:spcPct val="115000"/>
              </a:lnSpc>
              <a:spcBef>
                <a:spcPct val="0"/>
              </a:spcBef>
              <a:spcAft>
                <a:spcPts val="1000"/>
              </a:spcAft>
              <a:buClrTx/>
              <a:buFontTx/>
              <a:buNone/>
            </a:pPr>
            <a:r>
              <a:rPr lang="en-GB" altLang="en-US" sz="1600" dirty="0">
                <a:solidFill>
                  <a:srgbClr val="000000"/>
                </a:solidFill>
                <a:latin typeface="Calibri" panose="020F0502020204030204" pitchFamily="34" charset="0"/>
                <a:cs typeface="Calibri" panose="020F0502020204030204" pitchFamily="34" charset="0"/>
              </a:rPr>
              <a:t>We have added a comments box at unit and qualification sign off for a trainee assessor. This change means that trainee assessors will now lose access to signing off units and qualifications. </a:t>
            </a:r>
          </a:p>
          <a:p>
            <a:pPr>
              <a:lnSpc>
                <a:spcPct val="115000"/>
              </a:lnSpc>
              <a:spcBef>
                <a:spcPct val="0"/>
              </a:spcBef>
              <a:spcAft>
                <a:spcPts val="1000"/>
              </a:spcAft>
              <a:buClrTx/>
              <a:buFontTx/>
              <a:buNone/>
            </a:pPr>
            <a:r>
              <a:rPr lang="en-GB" altLang="en-US" sz="1600" dirty="0">
                <a:solidFill>
                  <a:srgbClr val="000000"/>
                </a:solidFill>
                <a:latin typeface="Calibri" panose="020F0502020204030204" pitchFamily="34" charset="0"/>
                <a:cs typeface="Calibri" panose="020F0502020204030204" pitchFamily="34" charset="0"/>
              </a:rPr>
              <a:t>Unlike the qualified assessor area, there is no tick box associated with this new comments box.  The tick box remains with the qualified assessor along with their own comments box.  The unit and qualification sign off date in all the tabs and reports etc. is associated with qualified assessor sign off.</a:t>
            </a:r>
            <a:endParaRPr lang="en-GB" altLang="en-US" sz="1600" dirty="0">
              <a:latin typeface="Calibri" panose="020F0502020204030204" pitchFamily="34" charset="0"/>
              <a:cs typeface="Calibri" panose="020F0502020204030204" pitchFamily="34" charset="0"/>
            </a:endParaRPr>
          </a:p>
        </p:txBody>
      </p:sp>
      <p:pic>
        <p:nvPicPr>
          <p:cNvPr id="41989" name="Picture 4">
            <a:extLst>
              <a:ext uri="{FF2B5EF4-FFF2-40B4-BE49-F238E27FC236}">
                <a16:creationId xmlns="" xmlns:a16="http://schemas.microsoft.com/office/drawing/2014/main" id="{AE74F368-2643-4901-BAD5-9A10E63D23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2138" y="3565525"/>
            <a:ext cx="5327650" cy="269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 xmlns:a16="http://schemas.microsoft.com/office/drawing/2014/main" id="{B4EBEA38-55CF-4ABB-B2B0-31517A391FD3}"/>
              </a:ext>
            </a:extLst>
          </p:cNvPr>
          <p:cNvSpPr>
            <a:spLocks noGrp="1" noChangeArrowheads="1"/>
          </p:cNvSpPr>
          <p:nvPr>
            <p:ph type="title"/>
          </p:nvPr>
        </p:nvSpPr>
        <p:spPr>
          <a:xfrm>
            <a:off x="2725738" y="5732463"/>
            <a:ext cx="6248400" cy="990600"/>
          </a:xfrm>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43011" name="Rectangle 3">
            <a:extLst>
              <a:ext uri="{FF2B5EF4-FFF2-40B4-BE49-F238E27FC236}">
                <a16:creationId xmlns="" xmlns:a16="http://schemas.microsoft.com/office/drawing/2014/main" id="{B5FE6696-08D7-4FF3-AE9A-C30ACD92E195}"/>
              </a:ext>
            </a:extLst>
          </p:cNvPr>
          <p:cNvSpPr>
            <a:spLocks noChangeArrowheads="1"/>
          </p:cNvSpPr>
          <p:nvPr/>
        </p:nvSpPr>
        <p:spPr bwMode="auto">
          <a:xfrm>
            <a:off x="0" y="29337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lvl1pPr>
              <a:spcBef>
                <a:spcPct val="20000"/>
              </a:spcBef>
              <a:buClr>
                <a:srgbClr val="000099"/>
              </a:buClr>
              <a:buChar char="•"/>
              <a:defRPr sz="3600">
                <a:solidFill>
                  <a:schemeClr val="tx1"/>
                </a:solidFill>
                <a:latin typeface="Arial Narrow" panose="020B0606020202030204" pitchFamily="34" charset="0"/>
              </a:defRPr>
            </a:lvl1pPr>
            <a:lvl2pPr marL="742950" indent="-285750">
              <a:spcBef>
                <a:spcPct val="20000"/>
              </a:spcBef>
              <a:buClr>
                <a:srgbClr val="000099"/>
              </a:buClr>
              <a:buFont typeface="CommonBullets"/>
              <a:buChar char="&gt;"/>
              <a:defRPr sz="3200">
                <a:solidFill>
                  <a:schemeClr val="tx1"/>
                </a:solidFill>
                <a:latin typeface="Arial Narrow" panose="020B0606020202030204" pitchFamily="34" charset="0"/>
              </a:defRPr>
            </a:lvl2pPr>
            <a:lvl3pPr marL="1143000" indent="-228600">
              <a:spcBef>
                <a:spcPct val="20000"/>
              </a:spcBef>
              <a:buClr>
                <a:srgbClr val="000099"/>
              </a:buClr>
              <a:buChar char="•"/>
              <a:defRPr sz="3200">
                <a:solidFill>
                  <a:schemeClr val="tx1"/>
                </a:solidFill>
                <a:latin typeface="Arial Narrow" panose="020B0606020202030204" pitchFamily="34" charset="0"/>
              </a:defRPr>
            </a:lvl3pPr>
            <a:lvl4pPr marL="1600200" indent="-228600">
              <a:spcBef>
                <a:spcPct val="20000"/>
              </a:spcBef>
              <a:buClr>
                <a:srgbClr val="000099"/>
              </a:buClr>
              <a:buChar char="–"/>
              <a:defRPr sz="3200">
                <a:solidFill>
                  <a:schemeClr val="tx1"/>
                </a:solidFill>
                <a:latin typeface="Arial Narrow" panose="020B0606020202030204" pitchFamily="34" charset="0"/>
              </a:defRPr>
            </a:lvl4pPr>
            <a:lvl5pPr marL="2057400" indent="-228600">
              <a:spcBef>
                <a:spcPct val="20000"/>
              </a:spcBef>
              <a:buClr>
                <a:srgbClr val="000099"/>
              </a:buClr>
              <a:buChar char="»"/>
              <a:defRPr sz="3200">
                <a:solidFill>
                  <a:schemeClr val="tx1"/>
                </a:solidFill>
                <a:latin typeface="Arial Narrow" panose="020B0606020202030204" pitchFamily="34" charset="0"/>
              </a:defRPr>
            </a:lvl5pPr>
            <a:lvl6pPr marL="25146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6pPr>
            <a:lvl7pPr marL="29718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7pPr>
            <a:lvl8pPr marL="34290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8pPr>
            <a:lvl9pPr marL="38862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9pPr>
          </a:lstStyle>
          <a:p>
            <a:pPr algn="ctr">
              <a:buClr>
                <a:srgbClr val="003399"/>
              </a:buClr>
              <a:buSzPct val="125000"/>
            </a:pPr>
            <a:endParaRPr lang="en-US" altLang="en-US" sz="2400" dirty="0">
              <a:latin typeface="Arial" panose="020B0604020202020204" pitchFamily="34" charset="0"/>
            </a:endParaRPr>
          </a:p>
        </p:txBody>
      </p:sp>
      <p:sp>
        <p:nvSpPr>
          <p:cNvPr id="43012" name="Rectangle 23">
            <a:extLst>
              <a:ext uri="{FF2B5EF4-FFF2-40B4-BE49-F238E27FC236}">
                <a16:creationId xmlns="" xmlns:a16="http://schemas.microsoft.com/office/drawing/2014/main" id="{234F4C8F-31C2-46CB-A4A9-18FB385BA7FB}"/>
              </a:ext>
            </a:extLst>
          </p:cNvPr>
          <p:cNvSpPr>
            <a:spLocks noChangeArrowheads="1"/>
          </p:cNvSpPr>
          <p:nvPr/>
        </p:nvSpPr>
        <p:spPr bwMode="auto">
          <a:xfrm>
            <a:off x="0" y="13352463"/>
            <a:ext cx="2484438" cy="277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spAutoFit/>
          </a:bodyPr>
          <a:lstStyle>
            <a:lvl1pPr>
              <a:spcBef>
                <a:spcPct val="20000"/>
              </a:spcBef>
              <a:buClr>
                <a:srgbClr val="000099"/>
              </a:buClr>
              <a:buChar char="•"/>
              <a:defRPr sz="3600">
                <a:solidFill>
                  <a:schemeClr val="tx1"/>
                </a:solidFill>
                <a:latin typeface="Arial Narrow" panose="020B0606020202030204" pitchFamily="34" charset="0"/>
              </a:defRPr>
            </a:lvl1pPr>
            <a:lvl2pPr marL="742950" indent="-285750">
              <a:spcBef>
                <a:spcPct val="20000"/>
              </a:spcBef>
              <a:buClr>
                <a:srgbClr val="000099"/>
              </a:buClr>
              <a:buFont typeface="CommonBullets"/>
              <a:buChar char="&gt;"/>
              <a:defRPr sz="3200">
                <a:solidFill>
                  <a:schemeClr val="tx1"/>
                </a:solidFill>
                <a:latin typeface="Arial Narrow" panose="020B0606020202030204" pitchFamily="34" charset="0"/>
              </a:defRPr>
            </a:lvl2pPr>
            <a:lvl3pPr marL="1143000" indent="-228600">
              <a:spcBef>
                <a:spcPct val="20000"/>
              </a:spcBef>
              <a:buClr>
                <a:srgbClr val="000099"/>
              </a:buClr>
              <a:buChar char="•"/>
              <a:defRPr sz="3200">
                <a:solidFill>
                  <a:schemeClr val="tx1"/>
                </a:solidFill>
                <a:latin typeface="Arial Narrow" panose="020B0606020202030204" pitchFamily="34" charset="0"/>
              </a:defRPr>
            </a:lvl3pPr>
            <a:lvl4pPr marL="1600200" indent="-228600">
              <a:spcBef>
                <a:spcPct val="20000"/>
              </a:spcBef>
              <a:buClr>
                <a:srgbClr val="000099"/>
              </a:buClr>
              <a:buChar char="–"/>
              <a:defRPr sz="3200">
                <a:solidFill>
                  <a:schemeClr val="tx1"/>
                </a:solidFill>
                <a:latin typeface="Arial Narrow" panose="020B0606020202030204" pitchFamily="34" charset="0"/>
              </a:defRPr>
            </a:lvl4pPr>
            <a:lvl5pPr marL="2057400" indent="-228600">
              <a:spcBef>
                <a:spcPct val="20000"/>
              </a:spcBef>
              <a:buClr>
                <a:srgbClr val="000099"/>
              </a:buClr>
              <a:buChar char="»"/>
              <a:defRPr sz="3200">
                <a:solidFill>
                  <a:schemeClr val="tx1"/>
                </a:solidFill>
                <a:latin typeface="Arial Narrow" panose="020B0606020202030204" pitchFamily="34" charset="0"/>
              </a:defRPr>
            </a:lvl5pPr>
            <a:lvl6pPr marL="25146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6pPr>
            <a:lvl7pPr marL="29718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7pPr>
            <a:lvl8pPr marL="34290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8pPr>
            <a:lvl9pPr marL="38862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9pPr>
          </a:lstStyle>
          <a:p>
            <a:pPr>
              <a:spcBef>
                <a:spcPct val="0"/>
              </a:spcBef>
              <a:buClrTx/>
              <a:buFontTx/>
              <a:buNone/>
            </a:pPr>
            <a:r>
              <a:rPr lang="en-GB" altLang="en-US" sz="1200" dirty="0">
                <a:latin typeface="Calibri" panose="020F0502020204030204" pitchFamily="34" charset="0"/>
                <a:ea typeface="Calibri" panose="020F0502020204030204" pitchFamily="34" charset="0"/>
                <a:cs typeface="Times New Roman" panose="02020603050405020304" pitchFamily="18" charset="0"/>
              </a:rPr>
              <a:t>   </a:t>
            </a:r>
            <a:r>
              <a:rPr lang="en-GB" altLang="en-US" sz="1100" dirty="0">
                <a:latin typeface="Calibri" panose="020F0502020204030204" pitchFamily="34" charset="0"/>
                <a:ea typeface="Calibri" panose="020F0502020204030204" pitchFamily="34" charset="0"/>
                <a:cs typeface="Times New Roman" panose="02020603050405020304" pitchFamily="18" charset="0"/>
              </a:rPr>
              <a:t>         </a:t>
            </a:r>
            <a:endParaRPr lang="en-GB" altLang="en-US" sz="2400" dirty="0">
              <a:latin typeface="Arial" panose="020B0604020202020204" pitchFamily="34" charset="0"/>
              <a:ea typeface="Calibri" panose="020F0502020204030204" pitchFamily="34" charset="0"/>
              <a:cs typeface="Times New Roman" panose="02020603050405020304" pitchFamily="18" charset="0"/>
            </a:endParaRPr>
          </a:p>
        </p:txBody>
      </p:sp>
      <p:sp>
        <p:nvSpPr>
          <p:cNvPr id="43013" name="Rectangle 24">
            <a:extLst>
              <a:ext uri="{FF2B5EF4-FFF2-40B4-BE49-F238E27FC236}">
                <a16:creationId xmlns="" xmlns:a16="http://schemas.microsoft.com/office/drawing/2014/main" id="{1C3EA40E-72AB-4AEB-A996-22B903C9BC71}"/>
              </a:ext>
            </a:extLst>
          </p:cNvPr>
          <p:cNvSpPr>
            <a:spLocks noChangeArrowheads="1"/>
          </p:cNvSpPr>
          <p:nvPr/>
        </p:nvSpPr>
        <p:spPr bwMode="auto">
          <a:xfrm>
            <a:off x="0" y="14036675"/>
            <a:ext cx="2484438" cy="261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spAutoFit/>
          </a:bodyPr>
          <a:lstStyle>
            <a:lvl1pPr>
              <a:spcBef>
                <a:spcPct val="20000"/>
              </a:spcBef>
              <a:buClr>
                <a:srgbClr val="000099"/>
              </a:buClr>
              <a:buChar char="•"/>
              <a:defRPr sz="3600">
                <a:solidFill>
                  <a:schemeClr val="tx1"/>
                </a:solidFill>
                <a:latin typeface="Arial Narrow" panose="020B0606020202030204" pitchFamily="34" charset="0"/>
              </a:defRPr>
            </a:lvl1pPr>
            <a:lvl2pPr marL="742950" indent="-285750">
              <a:spcBef>
                <a:spcPct val="20000"/>
              </a:spcBef>
              <a:buClr>
                <a:srgbClr val="000099"/>
              </a:buClr>
              <a:buFont typeface="CommonBullets"/>
              <a:buChar char="&gt;"/>
              <a:defRPr sz="3200">
                <a:solidFill>
                  <a:schemeClr val="tx1"/>
                </a:solidFill>
                <a:latin typeface="Arial Narrow" panose="020B0606020202030204" pitchFamily="34" charset="0"/>
              </a:defRPr>
            </a:lvl2pPr>
            <a:lvl3pPr marL="1143000" indent="-228600">
              <a:spcBef>
                <a:spcPct val="20000"/>
              </a:spcBef>
              <a:buClr>
                <a:srgbClr val="000099"/>
              </a:buClr>
              <a:buChar char="•"/>
              <a:defRPr sz="3200">
                <a:solidFill>
                  <a:schemeClr val="tx1"/>
                </a:solidFill>
                <a:latin typeface="Arial Narrow" panose="020B0606020202030204" pitchFamily="34" charset="0"/>
              </a:defRPr>
            </a:lvl3pPr>
            <a:lvl4pPr marL="1600200" indent="-228600">
              <a:spcBef>
                <a:spcPct val="20000"/>
              </a:spcBef>
              <a:buClr>
                <a:srgbClr val="000099"/>
              </a:buClr>
              <a:buChar char="–"/>
              <a:defRPr sz="3200">
                <a:solidFill>
                  <a:schemeClr val="tx1"/>
                </a:solidFill>
                <a:latin typeface="Arial Narrow" panose="020B0606020202030204" pitchFamily="34" charset="0"/>
              </a:defRPr>
            </a:lvl4pPr>
            <a:lvl5pPr marL="2057400" indent="-228600">
              <a:spcBef>
                <a:spcPct val="20000"/>
              </a:spcBef>
              <a:buClr>
                <a:srgbClr val="000099"/>
              </a:buClr>
              <a:buChar char="»"/>
              <a:defRPr sz="3200">
                <a:solidFill>
                  <a:schemeClr val="tx1"/>
                </a:solidFill>
                <a:latin typeface="Arial Narrow" panose="020B0606020202030204" pitchFamily="34" charset="0"/>
              </a:defRPr>
            </a:lvl5pPr>
            <a:lvl6pPr marL="25146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6pPr>
            <a:lvl7pPr marL="29718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7pPr>
            <a:lvl8pPr marL="34290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8pPr>
            <a:lvl9pPr marL="38862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9pPr>
          </a:lstStyle>
          <a:p>
            <a:pPr>
              <a:spcBef>
                <a:spcPct val="0"/>
              </a:spcBef>
              <a:buClrTx/>
              <a:buFontTx/>
              <a:buNone/>
            </a:pPr>
            <a:r>
              <a:rPr lang="en-GB" altLang="en-US" sz="1100" dirty="0">
                <a:latin typeface="Calibri" panose="020F0502020204030204" pitchFamily="34" charset="0"/>
                <a:ea typeface="Calibri" panose="020F0502020204030204" pitchFamily="34" charset="0"/>
                <a:cs typeface="Times New Roman" panose="02020603050405020304" pitchFamily="18" charset="0"/>
              </a:rPr>
              <a:t>          </a:t>
            </a:r>
            <a:endParaRPr lang="en-GB" altLang="en-US" sz="2400" dirty="0">
              <a:latin typeface="Arial" panose="020B0604020202020204" pitchFamily="34" charset="0"/>
              <a:ea typeface="Calibri" panose="020F0502020204030204" pitchFamily="34" charset="0"/>
              <a:cs typeface="Times New Roman" panose="02020603050405020304" pitchFamily="18" charset="0"/>
            </a:endParaRPr>
          </a:p>
        </p:txBody>
      </p:sp>
      <p:sp>
        <p:nvSpPr>
          <p:cNvPr id="43014" name="Rectangle 26">
            <a:extLst>
              <a:ext uri="{FF2B5EF4-FFF2-40B4-BE49-F238E27FC236}">
                <a16:creationId xmlns="" xmlns:a16="http://schemas.microsoft.com/office/drawing/2014/main" id="{D2786F71-0F0E-427C-8F64-9465A5C96E6F}"/>
              </a:ext>
            </a:extLst>
          </p:cNvPr>
          <p:cNvSpPr>
            <a:spLocks noChangeArrowheads="1"/>
          </p:cNvSpPr>
          <p:nvPr/>
        </p:nvSpPr>
        <p:spPr bwMode="auto">
          <a:xfrm>
            <a:off x="0" y="15789275"/>
            <a:ext cx="2484438" cy="261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spAutoFit/>
          </a:bodyPr>
          <a:lstStyle>
            <a:lvl1pPr>
              <a:spcBef>
                <a:spcPct val="20000"/>
              </a:spcBef>
              <a:buClr>
                <a:srgbClr val="000099"/>
              </a:buClr>
              <a:buChar char="•"/>
              <a:defRPr sz="3600">
                <a:solidFill>
                  <a:schemeClr val="tx1"/>
                </a:solidFill>
                <a:latin typeface="Arial Narrow" panose="020B0606020202030204" pitchFamily="34" charset="0"/>
              </a:defRPr>
            </a:lvl1pPr>
            <a:lvl2pPr marL="742950" indent="-285750">
              <a:spcBef>
                <a:spcPct val="20000"/>
              </a:spcBef>
              <a:buClr>
                <a:srgbClr val="000099"/>
              </a:buClr>
              <a:buFont typeface="CommonBullets"/>
              <a:buChar char="&gt;"/>
              <a:defRPr sz="3200">
                <a:solidFill>
                  <a:schemeClr val="tx1"/>
                </a:solidFill>
                <a:latin typeface="Arial Narrow" panose="020B0606020202030204" pitchFamily="34" charset="0"/>
              </a:defRPr>
            </a:lvl2pPr>
            <a:lvl3pPr marL="1143000" indent="-228600">
              <a:spcBef>
                <a:spcPct val="20000"/>
              </a:spcBef>
              <a:buClr>
                <a:srgbClr val="000099"/>
              </a:buClr>
              <a:buChar char="•"/>
              <a:defRPr sz="3200">
                <a:solidFill>
                  <a:schemeClr val="tx1"/>
                </a:solidFill>
                <a:latin typeface="Arial Narrow" panose="020B0606020202030204" pitchFamily="34" charset="0"/>
              </a:defRPr>
            </a:lvl3pPr>
            <a:lvl4pPr marL="1600200" indent="-228600">
              <a:spcBef>
                <a:spcPct val="20000"/>
              </a:spcBef>
              <a:buClr>
                <a:srgbClr val="000099"/>
              </a:buClr>
              <a:buChar char="–"/>
              <a:defRPr sz="3200">
                <a:solidFill>
                  <a:schemeClr val="tx1"/>
                </a:solidFill>
                <a:latin typeface="Arial Narrow" panose="020B0606020202030204" pitchFamily="34" charset="0"/>
              </a:defRPr>
            </a:lvl4pPr>
            <a:lvl5pPr marL="2057400" indent="-228600">
              <a:spcBef>
                <a:spcPct val="20000"/>
              </a:spcBef>
              <a:buClr>
                <a:srgbClr val="000099"/>
              </a:buClr>
              <a:buChar char="»"/>
              <a:defRPr sz="3200">
                <a:solidFill>
                  <a:schemeClr val="tx1"/>
                </a:solidFill>
                <a:latin typeface="Arial Narrow" panose="020B0606020202030204" pitchFamily="34" charset="0"/>
              </a:defRPr>
            </a:lvl5pPr>
            <a:lvl6pPr marL="25146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6pPr>
            <a:lvl7pPr marL="29718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7pPr>
            <a:lvl8pPr marL="34290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8pPr>
            <a:lvl9pPr marL="38862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9pPr>
          </a:lstStyle>
          <a:p>
            <a:pPr>
              <a:spcBef>
                <a:spcPct val="0"/>
              </a:spcBef>
              <a:buClrTx/>
              <a:buFontTx/>
              <a:buNone/>
            </a:pPr>
            <a:r>
              <a:rPr lang="en-GB" altLang="en-US" sz="1100" dirty="0">
                <a:latin typeface="Arial" panose="020B0604020202020204" pitchFamily="34" charset="0"/>
                <a:ea typeface="Calibri" panose="020F0502020204030204" pitchFamily="34" charset="0"/>
                <a:cs typeface="Consolas" panose="020B0609020204030204" pitchFamily="49" charset="0"/>
              </a:rPr>
              <a:t>            </a:t>
            </a:r>
            <a:endParaRPr lang="en-GB" altLang="en-US" sz="2400" dirty="0">
              <a:latin typeface="Arial" panose="020B0604020202020204" pitchFamily="34" charset="0"/>
              <a:ea typeface="Calibri" panose="020F0502020204030204" pitchFamily="34" charset="0"/>
              <a:cs typeface="Consolas" panose="020B0609020204030204" pitchFamily="49" charset="0"/>
            </a:endParaRPr>
          </a:p>
        </p:txBody>
      </p:sp>
      <p:sp>
        <p:nvSpPr>
          <p:cNvPr id="43015" name="Rectangle 27">
            <a:extLst>
              <a:ext uri="{FF2B5EF4-FFF2-40B4-BE49-F238E27FC236}">
                <a16:creationId xmlns="" xmlns:a16="http://schemas.microsoft.com/office/drawing/2014/main" id="{E3AF330B-9AC5-4ACC-A5E2-79231E53A16B}"/>
              </a:ext>
            </a:extLst>
          </p:cNvPr>
          <p:cNvSpPr>
            <a:spLocks noChangeArrowheads="1"/>
          </p:cNvSpPr>
          <p:nvPr/>
        </p:nvSpPr>
        <p:spPr bwMode="auto">
          <a:xfrm>
            <a:off x="0" y="16964025"/>
            <a:ext cx="2484438"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spAutoFit/>
          </a:bodyPr>
          <a:lstStyle>
            <a:lvl1pPr>
              <a:spcBef>
                <a:spcPct val="20000"/>
              </a:spcBef>
              <a:buClr>
                <a:srgbClr val="000099"/>
              </a:buClr>
              <a:buChar char="•"/>
              <a:defRPr sz="3600">
                <a:solidFill>
                  <a:schemeClr val="tx1"/>
                </a:solidFill>
                <a:latin typeface="Arial Narrow" panose="020B0606020202030204" pitchFamily="34" charset="0"/>
              </a:defRPr>
            </a:lvl1pPr>
            <a:lvl2pPr marL="742950" indent="-285750">
              <a:spcBef>
                <a:spcPct val="20000"/>
              </a:spcBef>
              <a:buClr>
                <a:srgbClr val="000099"/>
              </a:buClr>
              <a:buFont typeface="CommonBullets"/>
              <a:buChar char="&gt;"/>
              <a:defRPr sz="3200">
                <a:solidFill>
                  <a:schemeClr val="tx1"/>
                </a:solidFill>
                <a:latin typeface="Arial Narrow" panose="020B0606020202030204" pitchFamily="34" charset="0"/>
              </a:defRPr>
            </a:lvl2pPr>
            <a:lvl3pPr marL="1143000" indent="-228600">
              <a:spcBef>
                <a:spcPct val="20000"/>
              </a:spcBef>
              <a:buClr>
                <a:srgbClr val="000099"/>
              </a:buClr>
              <a:buChar char="•"/>
              <a:defRPr sz="3200">
                <a:solidFill>
                  <a:schemeClr val="tx1"/>
                </a:solidFill>
                <a:latin typeface="Arial Narrow" panose="020B0606020202030204" pitchFamily="34" charset="0"/>
              </a:defRPr>
            </a:lvl3pPr>
            <a:lvl4pPr marL="1600200" indent="-228600">
              <a:spcBef>
                <a:spcPct val="20000"/>
              </a:spcBef>
              <a:buClr>
                <a:srgbClr val="000099"/>
              </a:buClr>
              <a:buChar char="–"/>
              <a:defRPr sz="3200">
                <a:solidFill>
                  <a:schemeClr val="tx1"/>
                </a:solidFill>
                <a:latin typeface="Arial Narrow" panose="020B0606020202030204" pitchFamily="34" charset="0"/>
              </a:defRPr>
            </a:lvl4pPr>
            <a:lvl5pPr marL="2057400" indent="-228600">
              <a:spcBef>
                <a:spcPct val="20000"/>
              </a:spcBef>
              <a:buClr>
                <a:srgbClr val="000099"/>
              </a:buClr>
              <a:buChar char="»"/>
              <a:defRPr sz="3200">
                <a:solidFill>
                  <a:schemeClr val="tx1"/>
                </a:solidFill>
                <a:latin typeface="Arial Narrow" panose="020B0606020202030204" pitchFamily="34" charset="0"/>
              </a:defRPr>
            </a:lvl5pPr>
            <a:lvl6pPr marL="25146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6pPr>
            <a:lvl7pPr marL="29718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7pPr>
            <a:lvl8pPr marL="34290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8pPr>
            <a:lvl9pPr marL="38862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9pPr>
          </a:lstStyle>
          <a:p>
            <a:pPr>
              <a:spcBef>
                <a:spcPct val="0"/>
              </a:spcBef>
              <a:buClrTx/>
              <a:buFontTx/>
              <a:buNone/>
            </a:pPr>
            <a:endParaRPr lang="en-US" altLang="en-US" sz="2400" dirty="0">
              <a:latin typeface="Arial" panose="020B0604020202020204" pitchFamily="34" charset="0"/>
            </a:endParaRPr>
          </a:p>
        </p:txBody>
      </p:sp>
      <p:sp>
        <p:nvSpPr>
          <p:cNvPr id="43016" name="Rectangle 12">
            <a:extLst>
              <a:ext uri="{FF2B5EF4-FFF2-40B4-BE49-F238E27FC236}">
                <a16:creationId xmlns="" xmlns:a16="http://schemas.microsoft.com/office/drawing/2014/main" id="{DA91DFA0-5F25-4927-9484-BF2C7117AF93}"/>
              </a:ext>
            </a:extLst>
          </p:cNvPr>
          <p:cNvSpPr>
            <a:spLocks noChangeArrowheads="1"/>
          </p:cNvSpPr>
          <p:nvPr/>
        </p:nvSpPr>
        <p:spPr bwMode="auto">
          <a:xfrm>
            <a:off x="0" y="1447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rgbClr val="000099"/>
              </a:buClr>
              <a:buChar char="•"/>
              <a:defRPr sz="3600">
                <a:solidFill>
                  <a:schemeClr val="tx1"/>
                </a:solidFill>
                <a:latin typeface="Arial Narrow" panose="020B0606020202030204" pitchFamily="34" charset="0"/>
              </a:defRPr>
            </a:lvl1pPr>
            <a:lvl2pPr marL="742950" indent="-285750">
              <a:spcBef>
                <a:spcPct val="20000"/>
              </a:spcBef>
              <a:buClr>
                <a:srgbClr val="000099"/>
              </a:buClr>
              <a:buFont typeface="CommonBullets"/>
              <a:buChar char="&gt;"/>
              <a:defRPr sz="3200">
                <a:solidFill>
                  <a:schemeClr val="tx1"/>
                </a:solidFill>
                <a:latin typeface="Arial Narrow" panose="020B0606020202030204" pitchFamily="34" charset="0"/>
              </a:defRPr>
            </a:lvl2pPr>
            <a:lvl3pPr marL="1143000" indent="-228600">
              <a:spcBef>
                <a:spcPct val="20000"/>
              </a:spcBef>
              <a:buClr>
                <a:srgbClr val="000099"/>
              </a:buClr>
              <a:buChar char="•"/>
              <a:defRPr sz="3200">
                <a:solidFill>
                  <a:schemeClr val="tx1"/>
                </a:solidFill>
                <a:latin typeface="Arial Narrow" panose="020B0606020202030204" pitchFamily="34" charset="0"/>
              </a:defRPr>
            </a:lvl3pPr>
            <a:lvl4pPr marL="1600200" indent="-228600">
              <a:spcBef>
                <a:spcPct val="20000"/>
              </a:spcBef>
              <a:buClr>
                <a:srgbClr val="000099"/>
              </a:buClr>
              <a:buChar char="–"/>
              <a:defRPr sz="3200">
                <a:solidFill>
                  <a:schemeClr val="tx1"/>
                </a:solidFill>
                <a:latin typeface="Arial Narrow" panose="020B0606020202030204" pitchFamily="34" charset="0"/>
              </a:defRPr>
            </a:lvl4pPr>
            <a:lvl5pPr marL="2057400" indent="-228600">
              <a:spcBef>
                <a:spcPct val="20000"/>
              </a:spcBef>
              <a:buClr>
                <a:srgbClr val="000099"/>
              </a:buClr>
              <a:buChar char="»"/>
              <a:defRPr sz="3200">
                <a:solidFill>
                  <a:schemeClr val="tx1"/>
                </a:solidFill>
                <a:latin typeface="Arial Narrow" panose="020B0606020202030204" pitchFamily="34" charset="0"/>
              </a:defRPr>
            </a:lvl5pPr>
            <a:lvl6pPr marL="25146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6pPr>
            <a:lvl7pPr marL="29718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7pPr>
            <a:lvl8pPr marL="34290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8pPr>
            <a:lvl9pPr marL="38862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9pPr>
          </a:lstStyle>
          <a:p>
            <a:pPr>
              <a:spcBef>
                <a:spcPct val="0"/>
              </a:spcBef>
              <a:buClrTx/>
              <a:buFontTx/>
              <a:buNone/>
            </a:pPr>
            <a:endParaRPr lang="en-US" altLang="en-US" sz="2400" dirty="0">
              <a:latin typeface="Arial" panose="020B0604020202020204" pitchFamily="34" charset="0"/>
            </a:endParaRPr>
          </a:p>
        </p:txBody>
      </p:sp>
      <p:pic>
        <p:nvPicPr>
          <p:cNvPr id="43017" name="Picture 174">
            <a:extLst>
              <a:ext uri="{FF2B5EF4-FFF2-40B4-BE49-F238E27FC236}">
                <a16:creationId xmlns="" xmlns:a16="http://schemas.microsoft.com/office/drawing/2014/main" id="{2FDE3E5A-752F-4B81-9334-9ADDC2C770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9863" y="3351213"/>
            <a:ext cx="5734050"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a:extLst>
              <a:ext uri="{FF2B5EF4-FFF2-40B4-BE49-F238E27FC236}">
                <a16:creationId xmlns="" xmlns:a16="http://schemas.microsoft.com/office/drawing/2014/main" id="{5DA53CCC-64A5-476C-B085-9AF33C6E3D51}"/>
              </a:ext>
            </a:extLst>
          </p:cNvPr>
          <p:cNvSpPr/>
          <p:nvPr/>
        </p:nvSpPr>
        <p:spPr>
          <a:xfrm>
            <a:off x="7556501" y="4688680"/>
            <a:ext cx="971550" cy="21907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dirty="0"/>
          </a:p>
        </p:txBody>
      </p:sp>
      <p:sp>
        <p:nvSpPr>
          <p:cNvPr id="43019" name="Rectangle 11">
            <a:extLst>
              <a:ext uri="{FF2B5EF4-FFF2-40B4-BE49-F238E27FC236}">
                <a16:creationId xmlns="" xmlns:a16="http://schemas.microsoft.com/office/drawing/2014/main" id="{45CC0413-F8B4-42D6-959E-0AF2E9B18C51}"/>
              </a:ext>
            </a:extLst>
          </p:cNvPr>
          <p:cNvSpPr>
            <a:spLocks noChangeArrowheads="1"/>
          </p:cNvSpPr>
          <p:nvPr/>
        </p:nvSpPr>
        <p:spPr bwMode="auto">
          <a:xfrm>
            <a:off x="2625725" y="1076325"/>
            <a:ext cx="6121400" cy="2432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rgbClr val="000099"/>
              </a:buClr>
              <a:buChar char="•"/>
              <a:defRPr sz="3600">
                <a:solidFill>
                  <a:schemeClr val="tx1"/>
                </a:solidFill>
                <a:latin typeface="Arial Narrow" panose="020B0606020202030204" pitchFamily="34" charset="0"/>
              </a:defRPr>
            </a:lvl1pPr>
            <a:lvl2pPr marL="742950" indent="-285750">
              <a:spcBef>
                <a:spcPct val="20000"/>
              </a:spcBef>
              <a:buClr>
                <a:srgbClr val="000099"/>
              </a:buClr>
              <a:buFont typeface="CommonBullets"/>
              <a:buChar char="&gt;"/>
              <a:defRPr sz="3200">
                <a:solidFill>
                  <a:schemeClr val="tx1"/>
                </a:solidFill>
                <a:latin typeface="Arial Narrow" panose="020B0606020202030204" pitchFamily="34" charset="0"/>
              </a:defRPr>
            </a:lvl2pPr>
            <a:lvl3pPr marL="1143000" indent="-228600">
              <a:spcBef>
                <a:spcPct val="20000"/>
              </a:spcBef>
              <a:buClr>
                <a:srgbClr val="000099"/>
              </a:buClr>
              <a:buChar char="•"/>
              <a:defRPr sz="3200">
                <a:solidFill>
                  <a:schemeClr val="tx1"/>
                </a:solidFill>
                <a:latin typeface="Arial Narrow" panose="020B0606020202030204" pitchFamily="34" charset="0"/>
              </a:defRPr>
            </a:lvl3pPr>
            <a:lvl4pPr marL="1600200" indent="-228600">
              <a:spcBef>
                <a:spcPct val="20000"/>
              </a:spcBef>
              <a:buClr>
                <a:srgbClr val="000099"/>
              </a:buClr>
              <a:buChar char="–"/>
              <a:defRPr sz="3200">
                <a:solidFill>
                  <a:schemeClr val="tx1"/>
                </a:solidFill>
                <a:latin typeface="Arial Narrow" panose="020B0606020202030204" pitchFamily="34" charset="0"/>
              </a:defRPr>
            </a:lvl4pPr>
            <a:lvl5pPr marL="2057400" indent="-228600">
              <a:spcBef>
                <a:spcPct val="20000"/>
              </a:spcBef>
              <a:buClr>
                <a:srgbClr val="000099"/>
              </a:buClr>
              <a:buChar char="»"/>
              <a:defRPr sz="3200">
                <a:solidFill>
                  <a:schemeClr val="tx1"/>
                </a:solidFill>
                <a:latin typeface="Arial Narrow" panose="020B0606020202030204" pitchFamily="34" charset="0"/>
              </a:defRPr>
            </a:lvl5pPr>
            <a:lvl6pPr marL="25146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6pPr>
            <a:lvl7pPr marL="29718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7pPr>
            <a:lvl8pPr marL="34290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8pPr>
            <a:lvl9pPr marL="38862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9pPr>
          </a:lstStyle>
          <a:p>
            <a:pPr>
              <a:spcBef>
                <a:spcPct val="0"/>
              </a:spcBef>
              <a:buClrTx/>
              <a:buFontTx/>
              <a:buNone/>
            </a:pPr>
            <a:r>
              <a:rPr lang="en-GB" altLang="en-US" sz="1600" u="sng" dirty="0">
                <a:solidFill>
                  <a:srgbClr val="000000"/>
                </a:solidFill>
                <a:latin typeface="Calibri" panose="020F0502020204030204" pitchFamily="34" charset="0"/>
                <a:cs typeface="Calibri" panose="020F0502020204030204" pitchFamily="34" charset="0"/>
              </a:rPr>
              <a:t>Add character limit information to all comments boxes </a:t>
            </a:r>
          </a:p>
          <a:p>
            <a:pPr>
              <a:spcBef>
                <a:spcPct val="0"/>
              </a:spcBef>
              <a:buClrTx/>
              <a:buFontTx/>
              <a:buNone/>
            </a:pPr>
            <a:endParaRPr lang="en-GB" altLang="en-US" sz="1600" dirty="0">
              <a:latin typeface="Calibri" panose="020F0502020204030204" pitchFamily="34" charset="0"/>
              <a:cs typeface="Calibri" panose="020F0502020204030204" pitchFamily="34" charset="0"/>
            </a:endParaRPr>
          </a:p>
          <a:p>
            <a:pPr>
              <a:spcBef>
                <a:spcPct val="0"/>
              </a:spcBef>
              <a:buClrTx/>
              <a:buFontTx/>
              <a:buNone/>
            </a:pPr>
            <a:r>
              <a:rPr lang="en-GB" altLang="en-US" sz="1600" dirty="0">
                <a:solidFill>
                  <a:srgbClr val="000000"/>
                </a:solidFill>
                <a:latin typeface="Calibri" panose="020F0502020204030204" pitchFamily="34" charset="0"/>
                <a:ea typeface="Times New Roman" panose="02020603050405020304" pitchFamily="18" charset="0"/>
                <a:cs typeface="Calibri" panose="020F0502020204030204" pitchFamily="34" charset="0"/>
              </a:rPr>
              <a:t>In the same way we have previously had character counts to some fields in the Log Evidence tab, we have now implemented similar character limits throughout VQManager. We have previously had a couple of instances where users have tried to save very large amounts of data in comments boxes, and data has been lost in transfer. This development is to reduce that risk to a minimum.</a:t>
            </a:r>
            <a:endParaRPr lang="en-GB" altLang="en-US" sz="1600" dirty="0">
              <a:latin typeface="Calibri" panose="020F0502020204030204" pitchFamily="34" charset="0"/>
              <a:cs typeface="Calibri" panose="020F0502020204030204" pitchFamily="34" charset="0"/>
            </a:endParaRPr>
          </a:p>
          <a:p>
            <a:pPr>
              <a:spcBef>
                <a:spcPct val="0"/>
              </a:spcBef>
              <a:buClrTx/>
              <a:buFontTx/>
              <a:buNone/>
            </a:pPr>
            <a:endParaRPr lang="en-GB" altLang="en-US" sz="2400" dirty="0">
              <a:latin typeface="Arial" panose="020B0604020202020204" pitchFamily="34" charset="0"/>
            </a:endParaRPr>
          </a:p>
        </p:txBody>
      </p:sp>
      <p:sp>
        <p:nvSpPr>
          <p:cNvPr id="43020" name="Rectangle 12">
            <a:extLst>
              <a:ext uri="{FF2B5EF4-FFF2-40B4-BE49-F238E27FC236}">
                <a16:creationId xmlns="" xmlns:a16="http://schemas.microsoft.com/office/drawing/2014/main" id="{8E223B94-EDB7-4EE6-839E-8ADFE1DA5A7F}"/>
              </a:ext>
            </a:extLst>
          </p:cNvPr>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rgbClr val="000099"/>
              </a:buClr>
              <a:buChar char="•"/>
              <a:defRPr sz="3600">
                <a:solidFill>
                  <a:schemeClr val="tx1"/>
                </a:solidFill>
                <a:latin typeface="Arial Narrow" panose="020B0606020202030204" pitchFamily="34" charset="0"/>
              </a:defRPr>
            </a:lvl1pPr>
            <a:lvl2pPr marL="742950" indent="-285750">
              <a:spcBef>
                <a:spcPct val="20000"/>
              </a:spcBef>
              <a:buClr>
                <a:srgbClr val="000099"/>
              </a:buClr>
              <a:buFont typeface="CommonBullets"/>
              <a:buChar char="&gt;"/>
              <a:defRPr sz="3200">
                <a:solidFill>
                  <a:schemeClr val="tx1"/>
                </a:solidFill>
                <a:latin typeface="Arial Narrow" panose="020B0606020202030204" pitchFamily="34" charset="0"/>
              </a:defRPr>
            </a:lvl2pPr>
            <a:lvl3pPr marL="1143000" indent="-228600">
              <a:spcBef>
                <a:spcPct val="20000"/>
              </a:spcBef>
              <a:buClr>
                <a:srgbClr val="000099"/>
              </a:buClr>
              <a:buChar char="•"/>
              <a:defRPr sz="3200">
                <a:solidFill>
                  <a:schemeClr val="tx1"/>
                </a:solidFill>
                <a:latin typeface="Arial Narrow" panose="020B0606020202030204" pitchFamily="34" charset="0"/>
              </a:defRPr>
            </a:lvl3pPr>
            <a:lvl4pPr marL="1600200" indent="-228600">
              <a:spcBef>
                <a:spcPct val="20000"/>
              </a:spcBef>
              <a:buClr>
                <a:srgbClr val="000099"/>
              </a:buClr>
              <a:buChar char="–"/>
              <a:defRPr sz="3200">
                <a:solidFill>
                  <a:schemeClr val="tx1"/>
                </a:solidFill>
                <a:latin typeface="Arial Narrow" panose="020B0606020202030204" pitchFamily="34" charset="0"/>
              </a:defRPr>
            </a:lvl4pPr>
            <a:lvl5pPr marL="2057400" indent="-228600">
              <a:spcBef>
                <a:spcPct val="20000"/>
              </a:spcBef>
              <a:buClr>
                <a:srgbClr val="000099"/>
              </a:buClr>
              <a:buChar char="»"/>
              <a:defRPr sz="3200">
                <a:solidFill>
                  <a:schemeClr val="tx1"/>
                </a:solidFill>
                <a:latin typeface="Arial Narrow" panose="020B0606020202030204" pitchFamily="34" charset="0"/>
              </a:defRPr>
            </a:lvl5pPr>
            <a:lvl6pPr marL="25146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6pPr>
            <a:lvl7pPr marL="29718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7pPr>
            <a:lvl8pPr marL="34290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8pPr>
            <a:lvl9pPr marL="38862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9pPr>
          </a:lstStyle>
          <a:p>
            <a:pPr>
              <a:spcBef>
                <a:spcPct val="0"/>
              </a:spcBef>
              <a:buClrTx/>
              <a:buFontTx/>
              <a:buNone/>
            </a:pPr>
            <a:endParaRPr lang="en-US" altLang="en-US" sz="2400" dirty="0">
              <a:latin typeface="Arial" panose="020B0604020202020204" pitchFamily="34" charset="0"/>
            </a:endParaRPr>
          </a:p>
        </p:txBody>
      </p:sp>
      <p:sp>
        <p:nvSpPr>
          <p:cNvPr id="43021" name="Rectangle 13">
            <a:extLst>
              <a:ext uri="{FF2B5EF4-FFF2-40B4-BE49-F238E27FC236}">
                <a16:creationId xmlns="" xmlns:a16="http://schemas.microsoft.com/office/drawing/2014/main" id="{3BE178C3-D995-4938-B126-A86CBBE1C9AB}"/>
              </a:ext>
            </a:extLst>
          </p:cNvPr>
          <p:cNvSpPr>
            <a:spLocks noChangeArrowheads="1"/>
          </p:cNvSpPr>
          <p:nvPr/>
        </p:nvSpPr>
        <p:spPr bwMode="auto">
          <a:xfrm>
            <a:off x="0" y="28575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rgbClr val="000099"/>
              </a:buClr>
              <a:buChar char="•"/>
              <a:defRPr sz="3600">
                <a:solidFill>
                  <a:schemeClr val="tx1"/>
                </a:solidFill>
                <a:latin typeface="Arial Narrow" panose="020B0606020202030204" pitchFamily="34" charset="0"/>
              </a:defRPr>
            </a:lvl1pPr>
            <a:lvl2pPr marL="742950" indent="-285750">
              <a:spcBef>
                <a:spcPct val="20000"/>
              </a:spcBef>
              <a:buClr>
                <a:srgbClr val="000099"/>
              </a:buClr>
              <a:buFont typeface="CommonBullets"/>
              <a:buChar char="&gt;"/>
              <a:defRPr sz="3200">
                <a:solidFill>
                  <a:schemeClr val="tx1"/>
                </a:solidFill>
                <a:latin typeface="Arial Narrow" panose="020B0606020202030204" pitchFamily="34" charset="0"/>
              </a:defRPr>
            </a:lvl2pPr>
            <a:lvl3pPr marL="1143000" indent="-228600">
              <a:spcBef>
                <a:spcPct val="20000"/>
              </a:spcBef>
              <a:buClr>
                <a:srgbClr val="000099"/>
              </a:buClr>
              <a:buChar char="•"/>
              <a:defRPr sz="3200">
                <a:solidFill>
                  <a:schemeClr val="tx1"/>
                </a:solidFill>
                <a:latin typeface="Arial Narrow" panose="020B0606020202030204" pitchFamily="34" charset="0"/>
              </a:defRPr>
            </a:lvl3pPr>
            <a:lvl4pPr marL="1600200" indent="-228600">
              <a:spcBef>
                <a:spcPct val="20000"/>
              </a:spcBef>
              <a:buClr>
                <a:srgbClr val="000099"/>
              </a:buClr>
              <a:buChar char="–"/>
              <a:defRPr sz="3200">
                <a:solidFill>
                  <a:schemeClr val="tx1"/>
                </a:solidFill>
                <a:latin typeface="Arial Narrow" panose="020B0606020202030204" pitchFamily="34" charset="0"/>
              </a:defRPr>
            </a:lvl4pPr>
            <a:lvl5pPr marL="2057400" indent="-228600">
              <a:spcBef>
                <a:spcPct val="20000"/>
              </a:spcBef>
              <a:buClr>
                <a:srgbClr val="000099"/>
              </a:buClr>
              <a:buChar char="»"/>
              <a:defRPr sz="3200">
                <a:solidFill>
                  <a:schemeClr val="tx1"/>
                </a:solidFill>
                <a:latin typeface="Arial Narrow" panose="020B0606020202030204" pitchFamily="34" charset="0"/>
              </a:defRPr>
            </a:lvl5pPr>
            <a:lvl6pPr marL="25146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6pPr>
            <a:lvl7pPr marL="29718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7pPr>
            <a:lvl8pPr marL="34290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8pPr>
            <a:lvl9pPr marL="38862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9pPr>
          </a:lstStyle>
          <a:p>
            <a:pPr>
              <a:spcBef>
                <a:spcPct val="0"/>
              </a:spcBef>
              <a:buClrTx/>
              <a:buFontTx/>
              <a:buNone/>
            </a:pPr>
            <a:endParaRPr lang="en-US" altLang="en-US" sz="2400" dirty="0">
              <a:latin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 xmlns:a16="http://schemas.microsoft.com/office/drawing/2014/main" id="{AF35A27A-DE33-4C59-BAA5-4AB1D6E9EACC}"/>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44035" name="Rectangle 5">
            <a:extLst>
              <a:ext uri="{FF2B5EF4-FFF2-40B4-BE49-F238E27FC236}">
                <a16:creationId xmlns="" xmlns:a16="http://schemas.microsoft.com/office/drawing/2014/main" id="{1F5B95EC-2C88-410B-8DEC-21D9BF4C7F73}"/>
              </a:ext>
            </a:extLst>
          </p:cNvPr>
          <p:cNvSpPr>
            <a:spLocks noChangeArrowheads="1"/>
          </p:cNvSpPr>
          <p:nvPr/>
        </p:nvSpPr>
        <p:spPr bwMode="auto">
          <a:xfrm>
            <a:off x="2725738" y="1484313"/>
            <a:ext cx="5915025"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rgbClr val="000099"/>
              </a:buClr>
              <a:buChar char="•"/>
              <a:defRPr sz="3600">
                <a:solidFill>
                  <a:schemeClr val="tx1"/>
                </a:solidFill>
                <a:latin typeface="Arial Narrow" panose="020B0606020202030204" pitchFamily="34" charset="0"/>
              </a:defRPr>
            </a:lvl1pPr>
            <a:lvl2pPr marL="742950" indent="-285750">
              <a:spcBef>
                <a:spcPct val="20000"/>
              </a:spcBef>
              <a:buClr>
                <a:srgbClr val="000099"/>
              </a:buClr>
              <a:buFont typeface="CommonBullets"/>
              <a:buChar char="&gt;"/>
              <a:defRPr sz="3200">
                <a:solidFill>
                  <a:schemeClr val="tx1"/>
                </a:solidFill>
                <a:latin typeface="Arial Narrow" panose="020B0606020202030204" pitchFamily="34" charset="0"/>
              </a:defRPr>
            </a:lvl2pPr>
            <a:lvl3pPr marL="1143000" indent="-228600">
              <a:spcBef>
                <a:spcPct val="20000"/>
              </a:spcBef>
              <a:buClr>
                <a:srgbClr val="000099"/>
              </a:buClr>
              <a:buChar char="•"/>
              <a:defRPr sz="3200">
                <a:solidFill>
                  <a:schemeClr val="tx1"/>
                </a:solidFill>
                <a:latin typeface="Arial Narrow" panose="020B0606020202030204" pitchFamily="34" charset="0"/>
              </a:defRPr>
            </a:lvl3pPr>
            <a:lvl4pPr marL="1600200" indent="-228600">
              <a:spcBef>
                <a:spcPct val="20000"/>
              </a:spcBef>
              <a:buClr>
                <a:srgbClr val="000099"/>
              </a:buClr>
              <a:buChar char="–"/>
              <a:defRPr sz="3200">
                <a:solidFill>
                  <a:schemeClr val="tx1"/>
                </a:solidFill>
                <a:latin typeface="Arial Narrow" panose="020B0606020202030204" pitchFamily="34" charset="0"/>
              </a:defRPr>
            </a:lvl4pPr>
            <a:lvl5pPr marL="2057400" indent="-228600">
              <a:spcBef>
                <a:spcPct val="20000"/>
              </a:spcBef>
              <a:buClr>
                <a:srgbClr val="000099"/>
              </a:buClr>
              <a:buChar char="»"/>
              <a:defRPr sz="3200">
                <a:solidFill>
                  <a:schemeClr val="tx1"/>
                </a:solidFill>
                <a:latin typeface="Arial Narrow" panose="020B0606020202030204" pitchFamily="34" charset="0"/>
              </a:defRPr>
            </a:lvl5pPr>
            <a:lvl6pPr marL="25146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6pPr>
            <a:lvl7pPr marL="29718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7pPr>
            <a:lvl8pPr marL="34290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8pPr>
            <a:lvl9pPr marL="38862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9pPr>
          </a:lstStyle>
          <a:p>
            <a:pPr>
              <a:spcBef>
                <a:spcPct val="0"/>
              </a:spcBef>
              <a:buClrTx/>
              <a:buFontTx/>
              <a:buNone/>
            </a:pPr>
            <a:r>
              <a:rPr lang="en-GB" altLang="en-US" sz="1600" u="sng" dirty="0">
                <a:solidFill>
                  <a:srgbClr val="000000"/>
                </a:solidFill>
                <a:latin typeface="Calibri" panose="020F0502020204030204" pitchFamily="34" charset="0"/>
                <a:cs typeface="Calibri" panose="020F0502020204030204" pitchFamily="34" charset="0"/>
              </a:rPr>
              <a:t>Link IQAs to specific learners and/or quals </a:t>
            </a:r>
            <a:endParaRPr lang="en-GB" altLang="en-US" sz="1600" dirty="0">
              <a:latin typeface="Calibri" panose="020F0502020204030204" pitchFamily="34" charset="0"/>
              <a:cs typeface="Calibri" panose="020F0502020204030204" pitchFamily="34" charset="0"/>
            </a:endParaRPr>
          </a:p>
          <a:p>
            <a:pPr>
              <a:spcBef>
                <a:spcPct val="0"/>
              </a:spcBef>
              <a:buClrTx/>
              <a:buFontTx/>
              <a:buNone/>
            </a:pPr>
            <a:endParaRPr lang="en-GB" altLang="en-US" sz="1600" i="1" u="sng" dirty="0">
              <a:solidFill>
                <a:srgbClr val="000000"/>
              </a:solidFill>
              <a:latin typeface="Calibri" panose="020F0502020204030204" pitchFamily="34" charset="0"/>
              <a:cs typeface="Calibri" panose="020F0502020204030204" pitchFamily="34" charset="0"/>
            </a:endParaRPr>
          </a:p>
        </p:txBody>
      </p:sp>
      <p:sp>
        <p:nvSpPr>
          <p:cNvPr id="44036" name="Rectangle 6">
            <a:extLst>
              <a:ext uri="{FF2B5EF4-FFF2-40B4-BE49-F238E27FC236}">
                <a16:creationId xmlns="" xmlns:a16="http://schemas.microsoft.com/office/drawing/2014/main" id="{55234EF1-B465-4BA6-AD0A-D0C9586BA579}"/>
              </a:ext>
            </a:extLst>
          </p:cNvPr>
          <p:cNvSpPr>
            <a:spLocks noChangeArrowheads="1"/>
          </p:cNvSpPr>
          <p:nvPr/>
        </p:nvSpPr>
        <p:spPr bwMode="auto">
          <a:xfrm>
            <a:off x="2725738" y="1916113"/>
            <a:ext cx="6251575" cy="3786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rgbClr val="000099"/>
              </a:buClr>
              <a:buChar char="•"/>
              <a:defRPr sz="3600">
                <a:solidFill>
                  <a:schemeClr val="tx1"/>
                </a:solidFill>
                <a:latin typeface="Arial Narrow" panose="020B0606020202030204" pitchFamily="34" charset="0"/>
              </a:defRPr>
            </a:lvl1pPr>
            <a:lvl2pPr marL="742950" indent="-285750">
              <a:spcBef>
                <a:spcPct val="20000"/>
              </a:spcBef>
              <a:buClr>
                <a:srgbClr val="000099"/>
              </a:buClr>
              <a:buFont typeface="CommonBullets"/>
              <a:buChar char="&gt;"/>
              <a:defRPr sz="3200">
                <a:solidFill>
                  <a:schemeClr val="tx1"/>
                </a:solidFill>
                <a:latin typeface="Arial Narrow" panose="020B0606020202030204" pitchFamily="34" charset="0"/>
              </a:defRPr>
            </a:lvl2pPr>
            <a:lvl3pPr marL="1143000" indent="-228600">
              <a:spcBef>
                <a:spcPct val="20000"/>
              </a:spcBef>
              <a:buClr>
                <a:srgbClr val="000099"/>
              </a:buClr>
              <a:buChar char="•"/>
              <a:defRPr sz="3200">
                <a:solidFill>
                  <a:schemeClr val="tx1"/>
                </a:solidFill>
                <a:latin typeface="Arial Narrow" panose="020B0606020202030204" pitchFamily="34" charset="0"/>
              </a:defRPr>
            </a:lvl3pPr>
            <a:lvl4pPr marL="1600200" indent="-228600">
              <a:spcBef>
                <a:spcPct val="20000"/>
              </a:spcBef>
              <a:buClr>
                <a:srgbClr val="000099"/>
              </a:buClr>
              <a:buChar char="–"/>
              <a:defRPr sz="3200">
                <a:solidFill>
                  <a:schemeClr val="tx1"/>
                </a:solidFill>
                <a:latin typeface="Arial Narrow" panose="020B0606020202030204" pitchFamily="34" charset="0"/>
              </a:defRPr>
            </a:lvl4pPr>
            <a:lvl5pPr marL="2057400" indent="-228600">
              <a:spcBef>
                <a:spcPct val="20000"/>
              </a:spcBef>
              <a:buClr>
                <a:srgbClr val="000099"/>
              </a:buClr>
              <a:buChar char="»"/>
              <a:defRPr sz="3200">
                <a:solidFill>
                  <a:schemeClr val="tx1"/>
                </a:solidFill>
                <a:latin typeface="Arial Narrow" panose="020B0606020202030204" pitchFamily="34" charset="0"/>
              </a:defRPr>
            </a:lvl5pPr>
            <a:lvl6pPr marL="25146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6pPr>
            <a:lvl7pPr marL="29718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7pPr>
            <a:lvl8pPr marL="34290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8pPr>
            <a:lvl9pPr marL="38862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9pPr>
          </a:lstStyle>
          <a:p>
            <a:pPr>
              <a:spcBef>
                <a:spcPct val="0"/>
              </a:spcBef>
              <a:buClrTx/>
              <a:buFontTx/>
              <a:buNone/>
            </a:pPr>
            <a:r>
              <a:rPr lang="en-GB" altLang="en-US" sz="1600" dirty="0">
                <a:solidFill>
                  <a:srgbClr val="000000"/>
                </a:solidFill>
                <a:latin typeface="Calibri" panose="020F0502020204030204" pitchFamily="34" charset="0"/>
                <a:cs typeface="Calibri" panose="020F0502020204030204" pitchFamily="34" charset="0"/>
              </a:rPr>
              <a:t>The new centre switch allows the CA to link the IQA to specific learners and/or specific qualifications, as well as specific assessors. This is especially useful in the case where the IQA is working with only some of an assessor’s learners; or for example only deals with Functional Skills and no other qualifications. </a:t>
            </a:r>
            <a:endParaRPr lang="en-GB" altLang="en-US" sz="1600" dirty="0">
              <a:latin typeface="Calibri" panose="020F0502020204030204" pitchFamily="34" charset="0"/>
              <a:cs typeface="Calibri" panose="020F0502020204030204" pitchFamily="34" charset="0"/>
            </a:endParaRPr>
          </a:p>
          <a:p>
            <a:pPr>
              <a:spcBef>
                <a:spcPct val="0"/>
              </a:spcBef>
              <a:buClrTx/>
              <a:buFontTx/>
              <a:buNone/>
            </a:pPr>
            <a:r>
              <a:rPr lang="en-GB" altLang="en-US" sz="1600" dirty="0">
                <a:solidFill>
                  <a:srgbClr val="000000"/>
                </a:solidFill>
                <a:latin typeface="Calibri" panose="020F0502020204030204" pitchFamily="34" charset="0"/>
                <a:cs typeface="Calibri" panose="020F0502020204030204" pitchFamily="34" charset="0"/>
              </a:rPr>
              <a:t>When this centre switch is activated, IQA user profiles get the same "associate with users" and "qualification assignments" tables as EQAs.  The linking is therefore the same as EQA and Learners and Assessors are chosen individually.</a:t>
            </a:r>
          </a:p>
          <a:p>
            <a:pPr>
              <a:spcBef>
                <a:spcPct val="0"/>
              </a:spcBef>
              <a:buClrTx/>
              <a:buFontTx/>
              <a:buNone/>
            </a:pPr>
            <a:endParaRPr lang="en-GB" altLang="en-US" sz="1600" dirty="0">
              <a:solidFill>
                <a:srgbClr val="000000"/>
              </a:solidFill>
              <a:latin typeface="Calibri" panose="020F0502020204030204" pitchFamily="34" charset="0"/>
              <a:cs typeface="Calibri" panose="020F0502020204030204" pitchFamily="34" charset="0"/>
            </a:endParaRPr>
          </a:p>
          <a:p>
            <a:pPr>
              <a:spcBef>
                <a:spcPct val="0"/>
              </a:spcBef>
              <a:buClrTx/>
              <a:buFontTx/>
              <a:buNone/>
            </a:pPr>
            <a:r>
              <a:rPr lang="en-GB" altLang="en-US" sz="1600" i="1" u="sng" dirty="0">
                <a:solidFill>
                  <a:srgbClr val="000000"/>
                </a:solidFill>
                <a:latin typeface="Calibri" panose="020F0502020204030204" pitchFamily="34" charset="0"/>
                <a:cs typeface="Calibri" panose="020F0502020204030204" pitchFamily="34" charset="0"/>
              </a:rPr>
              <a:t>This is a centre switch.</a:t>
            </a:r>
            <a:r>
              <a:rPr lang="en-GB" altLang="en-US" sz="1600" i="1" dirty="0">
                <a:solidFill>
                  <a:srgbClr val="000000"/>
                </a:solidFill>
                <a:latin typeface="Calibri" panose="020F0502020204030204" pitchFamily="34" charset="0"/>
                <a:cs typeface="Calibri" panose="020F0502020204030204" pitchFamily="34" charset="0"/>
              </a:rPr>
              <a:t> You do not have to have this added to your centre if you are happy for IQAs to be assigned to the Assessors in the way they always have been , so that they automatically view all Learners under those Assessors. </a:t>
            </a:r>
            <a:endParaRPr lang="en-GB" altLang="en-US" sz="2400" dirty="0">
              <a:latin typeface="Arial" panose="020B0604020202020204" pitchFamily="34" charset="0"/>
            </a:endParaRPr>
          </a:p>
          <a:p>
            <a:pPr>
              <a:spcBef>
                <a:spcPct val="0"/>
              </a:spcBef>
              <a:buClrTx/>
              <a:buFontTx/>
              <a:buNone/>
            </a:pPr>
            <a:endParaRPr lang="en-GB" altLang="en-US" sz="1600" dirty="0">
              <a:latin typeface="Calibri" panose="020F0502020204030204" pitchFamily="34" charset="0"/>
              <a:cs typeface="Calibri" panose="020F0502020204030204" pitchFamily="34" charset="0"/>
            </a:endParaRPr>
          </a:p>
        </p:txBody>
      </p:sp>
      <p:sp>
        <p:nvSpPr>
          <p:cNvPr id="44037" name="TextBox 1">
            <a:extLst>
              <a:ext uri="{FF2B5EF4-FFF2-40B4-BE49-F238E27FC236}">
                <a16:creationId xmlns="" xmlns:a16="http://schemas.microsoft.com/office/drawing/2014/main" id="{583B0AC3-256E-43C0-8D63-17A7A2C963F3}"/>
              </a:ext>
            </a:extLst>
          </p:cNvPr>
          <p:cNvSpPr txBox="1">
            <a:spLocks noChangeArrowheads="1"/>
          </p:cNvSpPr>
          <p:nvPr/>
        </p:nvSpPr>
        <p:spPr bwMode="auto">
          <a:xfrm>
            <a:off x="4859338" y="819150"/>
            <a:ext cx="13525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0099"/>
              </a:buClr>
              <a:buChar char="•"/>
              <a:defRPr sz="3600">
                <a:solidFill>
                  <a:schemeClr val="tx1"/>
                </a:solidFill>
                <a:latin typeface="Arial Narrow" panose="020B0606020202030204" pitchFamily="34" charset="0"/>
              </a:defRPr>
            </a:lvl1pPr>
            <a:lvl2pPr marL="742950" indent="-285750">
              <a:spcBef>
                <a:spcPct val="20000"/>
              </a:spcBef>
              <a:buClr>
                <a:srgbClr val="000099"/>
              </a:buClr>
              <a:buFont typeface="CommonBullets"/>
              <a:buChar char="&gt;"/>
              <a:defRPr sz="3200">
                <a:solidFill>
                  <a:schemeClr val="tx1"/>
                </a:solidFill>
                <a:latin typeface="Arial Narrow" panose="020B0606020202030204" pitchFamily="34" charset="0"/>
              </a:defRPr>
            </a:lvl2pPr>
            <a:lvl3pPr marL="1143000" indent="-228600">
              <a:spcBef>
                <a:spcPct val="20000"/>
              </a:spcBef>
              <a:buClr>
                <a:srgbClr val="000099"/>
              </a:buClr>
              <a:buChar char="•"/>
              <a:defRPr sz="3200">
                <a:solidFill>
                  <a:schemeClr val="tx1"/>
                </a:solidFill>
                <a:latin typeface="Arial Narrow" panose="020B0606020202030204" pitchFamily="34" charset="0"/>
              </a:defRPr>
            </a:lvl3pPr>
            <a:lvl4pPr marL="1600200" indent="-228600">
              <a:spcBef>
                <a:spcPct val="20000"/>
              </a:spcBef>
              <a:buClr>
                <a:srgbClr val="000099"/>
              </a:buClr>
              <a:buChar char="–"/>
              <a:defRPr sz="3200">
                <a:solidFill>
                  <a:schemeClr val="tx1"/>
                </a:solidFill>
                <a:latin typeface="Arial Narrow" panose="020B0606020202030204" pitchFamily="34" charset="0"/>
              </a:defRPr>
            </a:lvl4pPr>
            <a:lvl5pPr marL="2057400" indent="-228600">
              <a:spcBef>
                <a:spcPct val="20000"/>
              </a:spcBef>
              <a:buClr>
                <a:srgbClr val="000099"/>
              </a:buClr>
              <a:buChar char="»"/>
              <a:defRPr sz="3200">
                <a:solidFill>
                  <a:schemeClr val="tx1"/>
                </a:solidFill>
                <a:latin typeface="Arial Narrow" panose="020B0606020202030204" pitchFamily="34" charset="0"/>
              </a:defRPr>
            </a:lvl5pPr>
            <a:lvl6pPr marL="25146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6pPr>
            <a:lvl7pPr marL="29718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7pPr>
            <a:lvl8pPr marL="34290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8pPr>
            <a:lvl9pPr marL="38862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9pPr>
          </a:lstStyle>
          <a:p>
            <a:pPr>
              <a:spcBef>
                <a:spcPct val="0"/>
              </a:spcBef>
              <a:buClrTx/>
              <a:buFontTx/>
              <a:buNone/>
            </a:pPr>
            <a:r>
              <a:rPr lang="en-GB" altLang="en-US" sz="2400" dirty="0">
                <a:latin typeface="Arial" panose="020B0604020202020204" pitchFamily="34" charset="0"/>
              </a:rPr>
              <a:t>IQA/IV’s</a:t>
            </a: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 xmlns:a16="http://schemas.microsoft.com/office/drawing/2014/main" id="{D2EE30E6-B011-4A71-A412-BCBB65E2CE8E}"/>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45059" name="Rectangle 5">
            <a:extLst>
              <a:ext uri="{FF2B5EF4-FFF2-40B4-BE49-F238E27FC236}">
                <a16:creationId xmlns="" xmlns:a16="http://schemas.microsoft.com/office/drawing/2014/main" id="{CC4EA2C8-7378-4147-A3BF-0836B9F7C2A7}"/>
              </a:ext>
            </a:extLst>
          </p:cNvPr>
          <p:cNvSpPr>
            <a:spLocks noChangeArrowheads="1"/>
          </p:cNvSpPr>
          <p:nvPr/>
        </p:nvSpPr>
        <p:spPr bwMode="auto">
          <a:xfrm>
            <a:off x="2484438" y="669925"/>
            <a:ext cx="6299200" cy="292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rgbClr val="000099"/>
              </a:buClr>
              <a:buChar char="•"/>
              <a:defRPr sz="3600">
                <a:solidFill>
                  <a:schemeClr val="tx1"/>
                </a:solidFill>
                <a:latin typeface="Arial Narrow" panose="020B0606020202030204" pitchFamily="34" charset="0"/>
              </a:defRPr>
            </a:lvl1pPr>
            <a:lvl2pPr marL="742950" indent="-285750">
              <a:spcBef>
                <a:spcPct val="20000"/>
              </a:spcBef>
              <a:buClr>
                <a:srgbClr val="000099"/>
              </a:buClr>
              <a:buFont typeface="CommonBullets"/>
              <a:buChar char="&gt;"/>
              <a:defRPr sz="3200">
                <a:solidFill>
                  <a:schemeClr val="tx1"/>
                </a:solidFill>
                <a:latin typeface="Arial Narrow" panose="020B0606020202030204" pitchFamily="34" charset="0"/>
              </a:defRPr>
            </a:lvl2pPr>
            <a:lvl3pPr marL="1143000" indent="-228600">
              <a:spcBef>
                <a:spcPct val="20000"/>
              </a:spcBef>
              <a:buClr>
                <a:srgbClr val="000099"/>
              </a:buClr>
              <a:buChar char="•"/>
              <a:defRPr sz="3200">
                <a:solidFill>
                  <a:schemeClr val="tx1"/>
                </a:solidFill>
                <a:latin typeface="Arial Narrow" panose="020B0606020202030204" pitchFamily="34" charset="0"/>
              </a:defRPr>
            </a:lvl3pPr>
            <a:lvl4pPr marL="1600200" indent="-228600">
              <a:spcBef>
                <a:spcPct val="20000"/>
              </a:spcBef>
              <a:buClr>
                <a:srgbClr val="000099"/>
              </a:buClr>
              <a:buChar char="–"/>
              <a:defRPr sz="3200">
                <a:solidFill>
                  <a:schemeClr val="tx1"/>
                </a:solidFill>
                <a:latin typeface="Arial Narrow" panose="020B0606020202030204" pitchFamily="34" charset="0"/>
              </a:defRPr>
            </a:lvl4pPr>
            <a:lvl5pPr marL="2057400" indent="-228600">
              <a:spcBef>
                <a:spcPct val="20000"/>
              </a:spcBef>
              <a:buClr>
                <a:srgbClr val="000099"/>
              </a:buClr>
              <a:buChar char="»"/>
              <a:defRPr sz="3200">
                <a:solidFill>
                  <a:schemeClr val="tx1"/>
                </a:solidFill>
                <a:latin typeface="Arial Narrow" panose="020B0606020202030204" pitchFamily="34" charset="0"/>
              </a:defRPr>
            </a:lvl5pPr>
            <a:lvl6pPr marL="25146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6pPr>
            <a:lvl7pPr marL="29718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7pPr>
            <a:lvl8pPr marL="34290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8pPr>
            <a:lvl9pPr marL="38862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9pPr>
          </a:lstStyle>
          <a:p>
            <a:pPr>
              <a:spcBef>
                <a:spcPct val="0"/>
              </a:spcBef>
              <a:buClrTx/>
              <a:buFontTx/>
              <a:buNone/>
            </a:pPr>
            <a:r>
              <a:rPr lang="en-GB" altLang="en-US" sz="1600" u="sng" dirty="0">
                <a:solidFill>
                  <a:srgbClr val="000000"/>
                </a:solidFill>
                <a:latin typeface="Calibri" panose="020F0502020204030204" pitchFamily="34" charset="0"/>
                <a:cs typeface="Calibri" panose="020F0502020204030204" pitchFamily="34" charset="0"/>
              </a:rPr>
              <a:t>Enable copying of sampling plan from one IQA to another </a:t>
            </a:r>
          </a:p>
          <a:p>
            <a:pPr>
              <a:spcBef>
                <a:spcPct val="0"/>
              </a:spcBef>
              <a:buClrTx/>
              <a:buFontTx/>
              <a:buNone/>
            </a:pPr>
            <a:endParaRPr lang="en-GB" altLang="en-US" sz="1600" dirty="0">
              <a:latin typeface="Calibri" panose="020F0502020204030204" pitchFamily="34" charset="0"/>
              <a:cs typeface="Calibri" panose="020F0502020204030204" pitchFamily="34" charset="0"/>
            </a:endParaRPr>
          </a:p>
          <a:p>
            <a:pPr>
              <a:spcBef>
                <a:spcPct val="0"/>
              </a:spcBef>
              <a:buClrTx/>
              <a:buFontTx/>
              <a:buNone/>
            </a:pPr>
            <a:r>
              <a:rPr lang="en-GB" altLang="en-US" sz="1600" dirty="0">
                <a:solidFill>
                  <a:srgbClr val="000000"/>
                </a:solidFill>
                <a:latin typeface="Calibri" panose="020F0502020204030204" pitchFamily="34" charset="0"/>
                <a:cs typeface="Calibri" panose="020F0502020204030204" pitchFamily="34" charset="0"/>
              </a:rPr>
              <a:t>This development allows for the copying of sampling plans from one IQA to another, for example in the situation where an IQA leaves and their work needs to go to someone else. It is important to note that the original plan remains in place with the previous owner, and is a new copy is made for the target user.  If the </a:t>
            </a:r>
            <a:r>
              <a:rPr lang="en-GB" altLang="en-US" sz="1600" dirty="0">
                <a:latin typeface="Calibri" panose="020F0502020204030204" pitchFamily="34" charset="0"/>
                <a:cs typeface="Calibri" panose="020F0502020204030204" pitchFamily="34" charset="0"/>
              </a:rPr>
              <a:t>IQA whose plan has been copied stays in the organisation, they can still edit and work with the plan after the copying</a:t>
            </a:r>
            <a:r>
              <a:rPr lang="en-GB" altLang="en-US" sz="1600" dirty="0">
                <a:latin typeface="Arial" panose="020B0604020202020204" pitchFamily="34" charset="0"/>
              </a:rPr>
              <a:t>.</a:t>
            </a:r>
          </a:p>
          <a:p>
            <a:pPr>
              <a:spcBef>
                <a:spcPct val="0"/>
              </a:spcBef>
              <a:buClrTx/>
              <a:buFontTx/>
              <a:buNone/>
            </a:pPr>
            <a:r>
              <a:rPr lang="en-GB" altLang="en-US" sz="1600" dirty="0">
                <a:solidFill>
                  <a:srgbClr val="000000"/>
                </a:solidFill>
                <a:latin typeface="Calibri" panose="020F0502020204030204" pitchFamily="34" charset="0"/>
                <a:cs typeface="Calibri" panose="020F0502020204030204" pitchFamily="34" charset="0"/>
              </a:rPr>
              <a:t>The Centre Admin has a new tab for copying sampling plans. </a:t>
            </a:r>
            <a:endParaRPr lang="en-GB" altLang="en-US" sz="1600" dirty="0">
              <a:latin typeface="Calibri" panose="020F0502020204030204" pitchFamily="34" charset="0"/>
              <a:cs typeface="Calibri" panose="020F0502020204030204" pitchFamily="34" charset="0"/>
            </a:endParaRPr>
          </a:p>
          <a:p>
            <a:pPr>
              <a:spcBef>
                <a:spcPct val="0"/>
              </a:spcBef>
              <a:buClrTx/>
              <a:buFontTx/>
              <a:buNone/>
            </a:pPr>
            <a:endParaRPr lang="en-GB" altLang="en-US" sz="2400" dirty="0">
              <a:latin typeface="Arial" panose="020B0604020202020204" pitchFamily="34" charset="0"/>
            </a:endParaRPr>
          </a:p>
        </p:txBody>
      </p:sp>
      <p:pic>
        <p:nvPicPr>
          <p:cNvPr id="45060" name="Picture 17">
            <a:extLst>
              <a:ext uri="{FF2B5EF4-FFF2-40B4-BE49-F238E27FC236}">
                <a16:creationId xmlns="" xmlns:a16="http://schemas.microsoft.com/office/drawing/2014/main" id="{50948FFE-909A-478E-9758-F50D5AEC36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675" y="3284538"/>
            <a:ext cx="4608513" cy="163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1" name="Rectangle 6">
            <a:extLst>
              <a:ext uri="{FF2B5EF4-FFF2-40B4-BE49-F238E27FC236}">
                <a16:creationId xmlns="" xmlns:a16="http://schemas.microsoft.com/office/drawing/2014/main" id="{9BD9377B-85A1-43DE-9B82-866CC547E472}"/>
              </a:ext>
            </a:extLst>
          </p:cNvPr>
          <p:cNvSpPr>
            <a:spLocks noChangeArrowheads="1"/>
          </p:cNvSpPr>
          <p:nvPr/>
        </p:nvSpPr>
        <p:spPr bwMode="auto">
          <a:xfrm>
            <a:off x="2195513" y="4738688"/>
            <a:ext cx="6588125" cy="2354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rgbClr val="000099"/>
              </a:buClr>
              <a:buChar char="•"/>
              <a:defRPr sz="3600">
                <a:solidFill>
                  <a:schemeClr val="tx1"/>
                </a:solidFill>
                <a:latin typeface="Arial Narrow" panose="020B0606020202030204" pitchFamily="34" charset="0"/>
              </a:defRPr>
            </a:lvl1pPr>
            <a:lvl2pPr marL="742950" indent="-285750">
              <a:spcBef>
                <a:spcPct val="20000"/>
              </a:spcBef>
              <a:buClr>
                <a:srgbClr val="000099"/>
              </a:buClr>
              <a:buFont typeface="CommonBullets"/>
              <a:buChar char="&gt;"/>
              <a:defRPr sz="3200">
                <a:solidFill>
                  <a:schemeClr val="tx1"/>
                </a:solidFill>
                <a:latin typeface="Arial Narrow" panose="020B0606020202030204" pitchFamily="34" charset="0"/>
              </a:defRPr>
            </a:lvl2pPr>
            <a:lvl3pPr marL="1143000" indent="-228600">
              <a:spcBef>
                <a:spcPct val="20000"/>
              </a:spcBef>
              <a:buClr>
                <a:srgbClr val="000099"/>
              </a:buClr>
              <a:buChar char="•"/>
              <a:defRPr sz="3200">
                <a:solidFill>
                  <a:schemeClr val="tx1"/>
                </a:solidFill>
                <a:latin typeface="Arial Narrow" panose="020B0606020202030204" pitchFamily="34" charset="0"/>
              </a:defRPr>
            </a:lvl3pPr>
            <a:lvl4pPr marL="1600200" indent="-228600">
              <a:spcBef>
                <a:spcPct val="20000"/>
              </a:spcBef>
              <a:buClr>
                <a:srgbClr val="000099"/>
              </a:buClr>
              <a:buChar char="–"/>
              <a:defRPr sz="3200">
                <a:solidFill>
                  <a:schemeClr val="tx1"/>
                </a:solidFill>
                <a:latin typeface="Arial Narrow" panose="020B0606020202030204" pitchFamily="34" charset="0"/>
              </a:defRPr>
            </a:lvl4pPr>
            <a:lvl5pPr marL="2057400" indent="-228600">
              <a:spcBef>
                <a:spcPct val="20000"/>
              </a:spcBef>
              <a:buClr>
                <a:srgbClr val="000099"/>
              </a:buClr>
              <a:buChar char="»"/>
              <a:defRPr sz="3200">
                <a:solidFill>
                  <a:schemeClr val="tx1"/>
                </a:solidFill>
                <a:latin typeface="Arial Narrow" panose="020B0606020202030204" pitchFamily="34" charset="0"/>
              </a:defRPr>
            </a:lvl5pPr>
            <a:lvl6pPr marL="25146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6pPr>
            <a:lvl7pPr marL="29718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7pPr>
            <a:lvl8pPr marL="34290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8pPr>
            <a:lvl9pPr marL="38862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9pPr>
          </a:lstStyle>
          <a:p>
            <a:pPr>
              <a:spcBef>
                <a:spcPct val="0"/>
              </a:spcBef>
              <a:buClrTx/>
              <a:buFontTx/>
              <a:buNone/>
            </a:pPr>
            <a:r>
              <a:rPr lang="en-GB" altLang="en-US" sz="11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endParaRPr lang="en-GB" altLang="en-US" sz="800" dirty="0">
              <a:latin typeface="Arial" panose="020B0604020202020204" pitchFamily="34" charset="0"/>
              <a:ea typeface="Calibri" panose="020F0502020204030204" pitchFamily="34" charset="0"/>
              <a:cs typeface="Times New Roman" panose="02020603050405020304" pitchFamily="18" charset="0"/>
            </a:endParaRPr>
          </a:p>
          <a:p>
            <a:pPr>
              <a:spcBef>
                <a:spcPct val="0"/>
              </a:spcBef>
              <a:buClrTx/>
              <a:buFontTx/>
              <a:buNone/>
            </a:pPr>
            <a:r>
              <a:rPr lang="en-GB" altLang="en-US" sz="1600" dirty="0">
                <a:solidFill>
                  <a:srgbClr val="000000"/>
                </a:solidFill>
                <a:latin typeface="Calibri" panose="020F0502020204030204" pitchFamily="34" charset="0"/>
                <a:ea typeface="Calibri" panose="020F0502020204030204" pitchFamily="34" charset="0"/>
                <a:cs typeface="Times New Roman" panose="02020603050405020304" pitchFamily="18" charset="0"/>
              </a:rPr>
              <a:t>The system will only allow copying where the ‘target’ IQA is assigned the relevant assessor, qualification and learner.  </a:t>
            </a:r>
            <a:r>
              <a:rPr lang="en-GB" altLang="en-US" sz="1600" dirty="0">
                <a:latin typeface="Calibri" panose="020F0502020204030204" pitchFamily="34" charset="0"/>
                <a:ea typeface="Calibri" panose="020F0502020204030204" pitchFamily="34" charset="0"/>
                <a:cs typeface="Times New Roman" panose="02020603050405020304" pitchFamily="18" charset="0"/>
              </a:rPr>
              <a:t>Both planned and completed sampling is copied. The exception is where the ‘target’ assessor already has planned sampling for a given learner and unit. In that case, the planning will not be overwritten.  In the notes section, the system will show which sampling was done by whom. </a:t>
            </a:r>
          </a:p>
          <a:p>
            <a:pPr>
              <a:spcBef>
                <a:spcPct val="0"/>
              </a:spcBef>
              <a:buClrTx/>
              <a:buFontTx/>
              <a:buNone/>
            </a:pPr>
            <a:endParaRPr lang="en-GB" altLang="en-US" sz="800" dirty="0">
              <a:latin typeface="Arial" panose="020B0604020202020204" pitchFamily="34" charset="0"/>
              <a:ea typeface="Calibri" panose="020F0502020204030204" pitchFamily="34" charset="0"/>
              <a:cs typeface="Times New Roman" panose="02020603050405020304" pitchFamily="18" charset="0"/>
            </a:endParaRPr>
          </a:p>
          <a:p>
            <a:pPr>
              <a:spcBef>
                <a:spcPct val="0"/>
              </a:spcBef>
              <a:buClrTx/>
              <a:buFontTx/>
              <a:buNone/>
            </a:pPr>
            <a:endParaRPr lang="en-GB" altLang="en-US" sz="800" dirty="0">
              <a:latin typeface="Arial" panose="020B0604020202020204" pitchFamily="34" charset="0"/>
              <a:ea typeface="Calibri" panose="020F0502020204030204" pitchFamily="34" charset="0"/>
              <a:cs typeface="Times New Roman" panose="02020603050405020304" pitchFamily="18" charset="0"/>
            </a:endParaRPr>
          </a:p>
          <a:p>
            <a:pPr>
              <a:spcBef>
                <a:spcPct val="0"/>
              </a:spcBef>
              <a:buClrTx/>
              <a:buFontTx/>
              <a:buNone/>
            </a:pPr>
            <a:endParaRPr lang="en-GB" altLang="en-US" sz="2400" dirty="0">
              <a:latin typeface="Arial" panose="020B0604020202020204" pitchFamily="34" charset="0"/>
              <a:ea typeface="Calibri" panose="020F0502020204030204" pitchFamily="34" charset="0"/>
              <a:cs typeface="Times New Roman" panose="02020603050405020304" pitchFamily="18" charset="0"/>
            </a:endParaRPr>
          </a:p>
        </p:txBody>
      </p:sp>
      <p:sp>
        <p:nvSpPr>
          <p:cNvPr id="45062" name="Rectangle 5">
            <a:extLst>
              <a:ext uri="{FF2B5EF4-FFF2-40B4-BE49-F238E27FC236}">
                <a16:creationId xmlns="" xmlns:a16="http://schemas.microsoft.com/office/drawing/2014/main" id="{B52147FD-FC57-4ECB-BC88-8795415F2A86}"/>
              </a:ext>
            </a:extLst>
          </p:cNvPr>
          <p:cNvSpPr>
            <a:spLocks noChangeArrowheads="1"/>
          </p:cNvSpPr>
          <p:nvPr/>
        </p:nvSpPr>
        <p:spPr bwMode="auto">
          <a:xfrm>
            <a:off x="3779838" y="3284538"/>
            <a:ext cx="576262" cy="509587"/>
          </a:xfrm>
          <a:prstGeom prst="rect">
            <a:avLst/>
          </a:prstGeom>
          <a:noFill/>
          <a:ln w="3810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algn="ctr">
              <a:spcBef>
                <a:spcPct val="20000"/>
              </a:spcBef>
              <a:buClr>
                <a:srgbClr val="003399"/>
              </a:buClr>
              <a:buSzPct val="125000"/>
              <a:buFontTx/>
              <a:buChar char="•"/>
            </a:pPr>
            <a:endParaRPr lang="en-US" altLang="en-US" dirty="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 xmlns:a16="http://schemas.microsoft.com/office/drawing/2014/main" id="{6D8988E7-262F-4D70-95C5-59B5A2F2EEAB}"/>
              </a:ext>
            </a:extLst>
          </p:cNvPr>
          <p:cNvSpPr>
            <a:spLocks noGrp="1" noChangeArrowheads="1"/>
          </p:cNvSpPr>
          <p:nvPr>
            <p:ph type="title"/>
          </p:nvPr>
        </p:nvSpPr>
        <p:spPr>
          <a:xfrm>
            <a:off x="2895600" y="5967413"/>
            <a:ext cx="6248400" cy="990600"/>
          </a:xfrm>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7171" name="Rectangle 8">
            <a:extLst>
              <a:ext uri="{FF2B5EF4-FFF2-40B4-BE49-F238E27FC236}">
                <a16:creationId xmlns="" xmlns:a16="http://schemas.microsoft.com/office/drawing/2014/main" id="{36E13AD5-6B22-402A-B66B-C9C51A81CA32}"/>
              </a:ext>
            </a:extLst>
          </p:cNvPr>
          <p:cNvSpPr>
            <a:spLocks noChangeArrowheads="1"/>
          </p:cNvSpPr>
          <p:nvPr/>
        </p:nvSpPr>
        <p:spPr bwMode="auto">
          <a:xfrm>
            <a:off x="3049588" y="1450975"/>
            <a:ext cx="5276850" cy="1446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rgbClr val="000099"/>
              </a:buClr>
              <a:buChar char="•"/>
              <a:defRPr sz="3600">
                <a:solidFill>
                  <a:schemeClr val="tx1"/>
                </a:solidFill>
                <a:latin typeface="Arial Narrow" panose="020B0606020202030204" pitchFamily="34" charset="0"/>
              </a:defRPr>
            </a:lvl1pPr>
            <a:lvl2pPr marL="742950" indent="-285750">
              <a:spcBef>
                <a:spcPct val="20000"/>
              </a:spcBef>
              <a:buClr>
                <a:srgbClr val="000099"/>
              </a:buClr>
              <a:buFont typeface="CommonBullets"/>
              <a:buChar char="&gt;"/>
              <a:defRPr sz="3200">
                <a:solidFill>
                  <a:schemeClr val="tx1"/>
                </a:solidFill>
                <a:latin typeface="Arial Narrow" panose="020B0606020202030204" pitchFamily="34" charset="0"/>
              </a:defRPr>
            </a:lvl2pPr>
            <a:lvl3pPr marL="1143000" indent="-228600">
              <a:spcBef>
                <a:spcPct val="20000"/>
              </a:spcBef>
              <a:buClr>
                <a:srgbClr val="000099"/>
              </a:buClr>
              <a:buChar char="•"/>
              <a:defRPr sz="3200">
                <a:solidFill>
                  <a:schemeClr val="tx1"/>
                </a:solidFill>
                <a:latin typeface="Arial Narrow" panose="020B0606020202030204" pitchFamily="34" charset="0"/>
              </a:defRPr>
            </a:lvl3pPr>
            <a:lvl4pPr marL="1600200" indent="-228600">
              <a:spcBef>
                <a:spcPct val="20000"/>
              </a:spcBef>
              <a:buClr>
                <a:srgbClr val="000099"/>
              </a:buClr>
              <a:buChar char="–"/>
              <a:defRPr sz="3200">
                <a:solidFill>
                  <a:schemeClr val="tx1"/>
                </a:solidFill>
                <a:latin typeface="Arial Narrow" panose="020B0606020202030204" pitchFamily="34" charset="0"/>
              </a:defRPr>
            </a:lvl4pPr>
            <a:lvl5pPr marL="2057400" indent="-228600">
              <a:spcBef>
                <a:spcPct val="20000"/>
              </a:spcBef>
              <a:buClr>
                <a:srgbClr val="000099"/>
              </a:buClr>
              <a:buChar char="»"/>
              <a:defRPr sz="3200">
                <a:solidFill>
                  <a:schemeClr val="tx1"/>
                </a:solidFill>
                <a:latin typeface="Arial Narrow" panose="020B0606020202030204" pitchFamily="34" charset="0"/>
              </a:defRPr>
            </a:lvl5pPr>
            <a:lvl6pPr marL="25146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6pPr>
            <a:lvl7pPr marL="29718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7pPr>
            <a:lvl8pPr marL="34290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8pPr>
            <a:lvl9pPr marL="38862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9pPr>
          </a:lstStyle>
          <a:p>
            <a:pPr>
              <a:spcBef>
                <a:spcPct val="0"/>
              </a:spcBef>
              <a:buClrTx/>
              <a:buFontTx/>
              <a:buNone/>
            </a:pPr>
            <a:r>
              <a:rPr lang="en-GB" altLang="en-US" sz="1600" u="sng" dirty="0">
                <a:solidFill>
                  <a:srgbClr val="000000"/>
                </a:solidFill>
                <a:latin typeface="Calibri" panose="020F0502020204030204" pitchFamily="34" charset="0"/>
                <a:cs typeface="Calibri" panose="020F0502020204030204" pitchFamily="34" charset="0"/>
              </a:rPr>
              <a:t>User who logged in report – add employer field</a:t>
            </a:r>
          </a:p>
          <a:p>
            <a:pPr>
              <a:spcBef>
                <a:spcPct val="0"/>
              </a:spcBef>
              <a:buClrTx/>
              <a:buFontTx/>
              <a:buNone/>
            </a:pPr>
            <a:endParaRPr lang="en-GB" altLang="en-US" sz="1600" dirty="0">
              <a:latin typeface="Calibri" panose="020F0502020204030204" pitchFamily="34" charset="0"/>
              <a:cs typeface="Calibri" panose="020F0502020204030204" pitchFamily="34" charset="0"/>
            </a:endParaRPr>
          </a:p>
          <a:p>
            <a:pPr>
              <a:spcBef>
                <a:spcPct val="0"/>
              </a:spcBef>
              <a:buClrTx/>
              <a:buFontTx/>
              <a:buNone/>
            </a:pPr>
            <a:r>
              <a:rPr lang="en-GB" altLang="en-US" sz="1600" dirty="0">
                <a:solidFill>
                  <a:srgbClr val="000000"/>
                </a:solidFill>
                <a:latin typeface="Calibri" panose="020F0502020204030204" pitchFamily="34" charset="0"/>
                <a:cs typeface="Calibri" panose="020F0502020204030204" pitchFamily="34" charset="0"/>
              </a:rPr>
              <a:t>We have added an employer field to this report to enable filtering by this category.</a:t>
            </a:r>
            <a:endParaRPr lang="en-GB" altLang="en-US" sz="1600" dirty="0">
              <a:latin typeface="Calibri" panose="020F0502020204030204" pitchFamily="34" charset="0"/>
              <a:cs typeface="Calibri" panose="020F0502020204030204" pitchFamily="34" charset="0"/>
            </a:endParaRPr>
          </a:p>
          <a:p>
            <a:pPr>
              <a:spcBef>
                <a:spcPct val="0"/>
              </a:spcBef>
              <a:buClrTx/>
              <a:buFontTx/>
              <a:buNone/>
            </a:pPr>
            <a:endParaRPr lang="en-GB" altLang="en-US" sz="2400" dirty="0">
              <a:latin typeface="Arial" panose="020B0604020202020204" pitchFamily="34" charset="0"/>
            </a:endParaRPr>
          </a:p>
        </p:txBody>
      </p:sp>
      <p:pic>
        <p:nvPicPr>
          <p:cNvPr id="7172" name="Picture 1">
            <a:extLst>
              <a:ext uri="{FF2B5EF4-FFF2-40B4-BE49-F238E27FC236}">
                <a16:creationId xmlns="" xmlns:a16="http://schemas.microsoft.com/office/drawing/2014/main" id="{12E374AD-EB3B-45AC-8EE7-D4D30EE22C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2039" b="17302"/>
          <a:stretch>
            <a:fillRect/>
          </a:stretch>
        </p:blipFill>
        <p:spPr bwMode="auto">
          <a:xfrm>
            <a:off x="3057525" y="3149600"/>
            <a:ext cx="4953000" cy="298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Rectangle 9">
            <a:extLst>
              <a:ext uri="{FF2B5EF4-FFF2-40B4-BE49-F238E27FC236}">
                <a16:creationId xmlns="" xmlns:a16="http://schemas.microsoft.com/office/drawing/2014/main" id="{6A90E0B9-D3FB-496E-A391-31546F3BE237}"/>
              </a:ext>
            </a:extLst>
          </p:cNvPr>
          <p:cNvSpPr>
            <a:spLocks noChangeArrowheads="1"/>
          </p:cNvSpPr>
          <p:nvPr/>
        </p:nvSpPr>
        <p:spPr bwMode="auto">
          <a:xfrm>
            <a:off x="0" y="34385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rgbClr val="000099"/>
              </a:buClr>
              <a:buChar char="•"/>
              <a:defRPr sz="3600">
                <a:solidFill>
                  <a:schemeClr val="tx1"/>
                </a:solidFill>
                <a:latin typeface="Arial Narrow" panose="020B0606020202030204" pitchFamily="34" charset="0"/>
              </a:defRPr>
            </a:lvl1pPr>
            <a:lvl2pPr marL="742950" indent="-285750">
              <a:spcBef>
                <a:spcPct val="20000"/>
              </a:spcBef>
              <a:buClr>
                <a:srgbClr val="000099"/>
              </a:buClr>
              <a:buFont typeface="CommonBullets"/>
              <a:buChar char="&gt;"/>
              <a:defRPr sz="3200">
                <a:solidFill>
                  <a:schemeClr val="tx1"/>
                </a:solidFill>
                <a:latin typeface="Arial Narrow" panose="020B0606020202030204" pitchFamily="34" charset="0"/>
              </a:defRPr>
            </a:lvl2pPr>
            <a:lvl3pPr marL="1143000" indent="-228600">
              <a:spcBef>
                <a:spcPct val="20000"/>
              </a:spcBef>
              <a:buClr>
                <a:srgbClr val="000099"/>
              </a:buClr>
              <a:buChar char="•"/>
              <a:defRPr sz="3200">
                <a:solidFill>
                  <a:schemeClr val="tx1"/>
                </a:solidFill>
                <a:latin typeface="Arial Narrow" panose="020B0606020202030204" pitchFamily="34" charset="0"/>
              </a:defRPr>
            </a:lvl3pPr>
            <a:lvl4pPr marL="1600200" indent="-228600">
              <a:spcBef>
                <a:spcPct val="20000"/>
              </a:spcBef>
              <a:buClr>
                <a:srgbClr val="000099"/>
              </a:buClr>
              <a:buChar char="–"/>
              <a:defRPr sz="3200">
                <a:solidFill>
                  <a:schemeClr val="tx1"/>
                </a:solidFill>
                <a:latin typeface="Arial Narrow" panose="020B0606020202030204" pitchFamily="34" charset="0"/>
              </a:defRPr>
            </a:lvl4pPr>
            <a:lvl5pPr marL="2057400" indent="-228600">
              <a:spcBef>
                <a:spcPct val="20000"/>
              </a:spcBef>
              <a:buClr>
                <a:srgbClr val="000099"/>
              </a:buClr>
              <a:buChar char="»"/>
              <a:defRPr sz="3200">
                <a:solidFill>
                  <a:schemeClr val="tx1"/>
                </a:solidFill>
                <a:latin typeface="Arial Narrow" panose="020B0606020202030204" pitchFamily="34" charset="0"/>
              </a:defRPr>
            </a:lvl5pPr>
            <a:lvl6pPr marL="25146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6pPr>
            <a:lvl7pPr marL="29718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7pPr>
            <a:lvl8pPr marL="34290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8pPr>
            <a:lvl9pPr marL="38862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9pPr>
          </a:lstStyle>
          <a:p>
            <a:pPr>
              <a:spcBef>
                <a:spcPct val="0"/>
              </a:spcBef>
              <a:buClrTx/>
              <a:buFontTx/>
              <a:buNone/>
            </a:pPr>
            <a:endParaRPr lang="en-US" altLang="en-US" sz="2400" dirty="0">
              <a:latin typeface="Arial" panose="020B0604020202020204" pitchFamily="34" charset="0"/>
            </a:endParaRPr>
          </a:p>
        </p:txBody>
      </p:sp>
      <p:sp>
        <p:nvSpPr>
          <p:cNvPr id="7174" name="TextBox 1">
            <a:extLst>
              <a:ext uri="{FF2B5EF4-FFF2-40B4-BE49-F238E27FC236}">
                <a16:creationId xmlns="" xmlns:a16="http://schemas.microsoft.com/office/drawing/2014/main" id="{D6134FD9-C752-4B36-B100-0B639E6B533D}"/>
              </a:ext>
            </a:extLst>
          </p:cNvPr>
          <p:cNvSpPr txBox="1">
            <a:spLocks noChangeArrowheads="1"/>
          </p:cNvSpPr>
          <p:nvPr/>
        </p:nvSpPr>
        <p:spPr bwMode="auto">
          <a:xfrm>
            <a:off x="4572000" y="474663"/>
            <a:ext cx="134778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0099"/>
              </a:buClr>
              <a:buChar char="•"/>
              <a:defRPr sz="3600">
                <a:solidFill>
                  <a:schemeClr val="tx1"/>
                </a:solidFill>
                <a:latin typeface="Arial Narrow" panose="020B0606020202030204" pitchFamily="34" charset="0"/>
              </a:defRPr>
            </a:lvl1pPr>
            <a:lvl2pPr marL="742950" indent="-285750">
              <a:spcBef>
                <a:spcPct val="20000"/>
              </a:spcBef>
              <a:buClr>
                <a:srgbClr val="000099"/>
              </a:buClr>
              <a:buFont typeface="CommonBullets"/>
              <a:buChar char="&gt;"/>
              <a:defRPr sz="3200">
                <a:solidFill>
                  <a:schemeClr val="tx1"/>
                </a:solidFill>
                <a:latin typeface="Arial Narrow" panose="020B0606020202030204" pitchFamily="34" charset="0"/>
              </a:defRPr>
            </a:lvl2pPr>
            <a:lvl3pPr marL="1143000" indent="-228600">
              <a:spcBef>
                <a:spcPct val="20000"/>
              </a:spcBef>
              <a:buClr>
                <a:srgbClr val="000099"/>
              </a:buClr>
              <a:buChar char="•"/>
              <a:defRPr sz="3200">
                <a:solidFill>
                  <a:schemeClr val="tx1"/>
                </a:solidFill>
                <a:latin typeface="Arial Narrow" panose="020B0606020202030204" pitchFamily="34" charset="0"/>
              </a:defRPr>
            </a:lvl3pPr>
            <a:lvl4pPr marL="1600200" indent="-228600">
              <a:spcBef>
                <a:spcPct val="20000"/>
              </a:spcBef>
              <a:buClr>
                <a:srgbClr val="000099"/>
              </a:buClr>
              <a:buChar char="–"/>
              <a:defRPr sz="3200">
                <a:solidFill>
                  <a:schemeClr val="tx1"/>
                </a:solidFill>
                <a:latin typeface="Arial Narrow" panose="020B0606020202030204" pitchFamily="34" charset="0"/>
              </a:defRPr>
            </a:lvl4pPr>
            <a:lvl5pPr marL="2057400" indent="-228600">
              <a:spcBef>
                <a:spcPct val="20000"/>
              </a:spcBef>
              <a:buClr>
                <a:srgbClr val="000099"/>
              </a:buClr>
              <a:buChar char="»"/>
              <a:defRPr sz="3200">
                <a:solidFill>
                  <a:schemeClr val="tx1"/>
                </a:solidFill>
                <a:latin typeface="Arial Narrow" panose="020B0606020202030204" pitchFamily="34" charset="0"/>
              </a:defRPr>
            </a:lvl5pPr>
            <a:lvl6pPr marL="25146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6pPr>
            <a:lvl7pPr marL="29718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7pPr>
            <a:lvl8pPr marL="34290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8pPr>
            <a:lvl9pPr marL="38862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9pPr>
          </a:lstStyle>
          <a:p>
            <a:pPr>
              <a:spcBef>
                <a:spcPct val="0"/>
              </a:spcBef>
              <a:buClrTx/>
              <a:buFontTx/>
              <a:buNone/>
            </a:pPr>
            <a:r>
              <a:rPr lang="en-GB" altLang="en-US" sz="2400" dirty="0">
                <a:latin typeface="Arial" panose="020B0604020202020204" pitchFamily="34" charset="0"/>
              </a:rPr>
              <a:t>Reports</a:t>
            </a:r>
          </a:p>
        </p:txBody>
      </p:sp>
      <p:sp>
        <p:nvSpPr>
          <p:cNvPr id="7175" name="Rectangle 1">
            <a:extLst>
              <a:ext uri="{FF2B5EF4-FFF2-40B4-BE49-F238E27FC236}">
                <a16:creationId xmlns="" xmlns:a16="http://schemas.microsoft.com/office/drawing/2014/main" id="{588FA3E8-E6F8-43C5-8E63-771B24E959B2}"/>
              </a:ext>
            </a:extLst>
          </p:cNvPr>
          <p:cNvSpPr>
            <a:spLocks noChangeArrowheads="1"/>
          </p:cNvSpPr>
          <p:nvPr/>
        </p:nvSpPr>
        <p:spPr bwMode="auto">
          <a:xfrm>
            <a:off x="3203575" y="5541963"/>
            <a:ext cx="1512888" cy="217487"/>
          </a:xfrm>
          <a:prstGeom prst="rect">
            <a:avLst/>
          </a:prstGeom>
          <a:noFill/>
          <a:ln w="28575"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algn="ctr">
              <a:spcBef>
                <a:spcPct val="20000"/>
              </a:spcBef>
              <a:buClr>
                <a:srgbClr val="003399"/>
              </a:buClr>
              <a:buSzPct val="125000"/>
              <a:buFontTx/>
              <a:buChar char="•"/>
            </a:pPr>
            <a:endParaRPr lang="en-US" altLang="en-US" dirty="0"/>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 xmlns:a16="http://schemas.microsoft.com/office/drawing/2014/main" id="{06E27985-C074-4DEA-B4FB-B69D822E4285}"/>
              </a:ext>
            </a:extLst>
          </p:cNvPr>
          <p:cNvSpPr>
            <a:spLocks noGrp="1" noChangeArrowheads="1"/>
          </p:cNvSpPr>
          <p:nvPr>
            <p:ph type="title"/>
          </p:nvPr>
        </p:nvSpPr>
        <p:spPr>
          <a:xfrm>
            <a:off x="2927350" y="5845175"/>
            <a:ext cx="6248400" cy="990600"/>
          </a:xfrm>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46083" name="Rectangle 3">
            <a:extLst>
              <a:ext uri="{FF2B5EF4-FFF2-40B4-BE49-F238E27FC236}">
                <a16:creationId xmlns="" xmlns:a16="http://schemas.microsoft.com/office/drawing/2014/main" id="{1425F109-F8C0-4124-8C61-497502AEA5D1}"/>
              </a:ext>
            </a:extLst>
          </p:cNvPr>
          <p:cNvSpPr>
            <a:spLocks noChangeArrowheads="1"/>
          </p:cNvSpPr>
          <p:nvPr/>
        </p:nvSpPr>
        <p:spPr bwMode="auto">
          <a:xfrm>
            <a:off x="0" y="29337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lvl1pPr>
              <a:spcBef>
                <a:spcPct val="20000"/>
              </a:spcBef>
              <a:buClr>
                <a:srgbClr val="000099"/>
              </a:buClr>
              <a:buChar char="•"/>
              <a:defRPr sz="3600">
                <a:solidFill>
                  <a:schemeClr val="tx1"/>
                </a:solidFill>
                <a:latin typeface="Arial Narrow" panose="020B0606020202030204" pitchFamily="34" charset="0"/>
              </a:defRPr>
            </a:lvl1pPr>
            <a:lvl2pPr marL="742950" indent="-285750">
              <a:spcBef>
                <a:spcPct val="20000"/>
              </a:spcBef>
              <a:buClr>
                <a:srgbClr val="000099"/>
              </a:buClr>
              <a:buFont typeface="CommonBullets"/>
              <a:buChar char="&gt;"/>
              <a:defRPr sz="3200">
                <a:solidFill>
                  <a:schemeClr val="tx1"/>
                </a:solidFill>
                <a:latin typeface="Arial Narrow" panose="020B0606020202030204" pitchFamily="34" charset="0"/>
              </a:defRPr>
            </a:lvl2pPr>
            <a:lvl3pPr marL="1143000" indent="-228600">
              <a:spcBef>
                <a:spcPct val="20000"/>
              </a:spcBef>
              <a:buClr>
                <a:srgbClr val="000099"/>
              </a:buClr>
              <a:buChar char="•"/>
              <a:defRPr sz="3200">
                <a:solidFill>
                  <a:schemeClr val="tx1"/>
                </a:solidFill>
                <a:latin typeface="Arial Narrow" panose="020B0606020202030204" pitchFamily="34" charset="0"/>
              </a:defRPr>
            </a:lvl3pPr>
            <a:lvl4pPr marL="1600200" indent="-228600">
              <a:spcBef>
                <a:spcPct val="20000"/>
              </a:spcBef>
              <a:buClr>
                <a:srgbClr val="000099"/>
              </a:buClr>
              <a:buChar char="–"/>
              <a:defRPr sz="3200">
                <a:solidFill>
                  <a:schemeClr val="tx1"/>
                </a:solidFill>
                <a:latin typeface="Arial Narrow" panose="020B0606020202030204" pitchFamily="34" charset="0"/>
              </a:defRPr>
            </a:lvl4pPr>
            <a:lvl5pPr marL="2057400" indent="-228600">
              <a:spcBef>
                <a:spcPct val="20000"/>
              </a:spcBef>
              <a:buClr>
                <a:srgbClr val="000099"/>
              </a:buClr>
              <a:buChar char="»"/>
              <a:defRPr sz="3200">
                <a:solidFill>
                  <a:schemeClr val="tx1"/>
                </a:solidFill>
                <a:latin typeface="Arial Narrow" panose="020B0606020202030204" pitchFamily="34" charset="0"/>
              </a:defRPr>
            </a:lvl5pPr>
            <a:lvl6pPr marL="25146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6pPr>
            <a:lvl7pPr marL="29718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7pPr>
            <a:lvl8pPr marL="34290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8pPr>
            <a:lvl9pPr marL="38862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9pPr>
          </a:lstStyle>
          <a:p>
            <a:pPr algn="ctr">
              <a:buClr>
                <a:srgbClr val="003399"/>
              </a:buClr>
              <a:buSzPct val="125000"/>
            </a:pPr>
            <a:endParaRPr lang="en-US" altLang="en-US" sz="2400" dirty="0">
              <a:latin typeface="Arial" panose="020B0604020202020204" pitchFamily="34" charset="0"/>
            </a:endParaRPr>
          </a:p>
        </p:txBody>
      </p:sp>
      <p:sp>
        <p:nvSpPr>
          <p:cNvPr id="46084" name="Rectangle 7">
            <a:extLst>
              <a:ext uri="{FF2B5EF4-FFF2-40B4-BE49-F238E27FC236}">
                <a16:creationId xmlns="" xmlns:a16="http://schemas.microsoft.com/office/drawing/2014/main" id="{7A94BE0F-A2BE-467E-A453-C0A9C5CC33CE}"/>
              </a:ext>
            </a:extLst>
          </p:cNvPr>
          <p:cNvSpPr>
            <a:spLocks noChangeArrowheads="1"/>
          </p:cNvSpPr>
          <p:nvPr/>
        </p:nvSpPr>
        <p:spPr bwMode="auto">
          <a:xfrm>
            <a:off x="0" y="5029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lvl1pPr>
              <a:spcBef>
                <a:spcPct val="20000"/>
              </a:spcBef>
              <a:buClr>
                <a:srgbClr val="000099"/>
              </a:buClr>
              <a:buChar char="•"/>
              <a:defRPr sz="3600">
                <a:solidFill>
                  <a:schemeClr val="tx1"/>
                </a:solidFill>
                <a:latin typeface="Arial Narrow" panose="020B0606020202030204" pitchFamily="34" charset="0"/>
              </a:defRPr>
            </a:lvl1pPr>
            <a:lvl2pPr marL="742950" indent="-285750">
              <a:spcBef>
                <a:spcPct val="20000"/>
              </a:spcBef>
              <a:buClr>
                <a:srgbClr val="000099"/>
              </a:buClr>
              <a:buFont typeface="CommonBullets"/>
              <a:buChar char="&gt;"/>
              <a:defRPr sz="3200">
                <a:solidFill>
                  <a:schemeClr val="tx1"/>
                </a:solidFill>
                <a:latin typeface="Arial Narrow" panose="020B0606020202030204" pitchFamily="34" charset="0"/>
              </a:defRPr>
            </a:lvl2pPr>
            <a:lvl3pPr marL="1143000" indent="-228600">
              <a:spcBef>
                <a:spcPct val="20000"/>
              </a:spcBef>
              <a:buClr>
                <a:srgbClr val="000099"/>
              </a:buClr>
              <a:buChar char="•"/>
              <a:defRPr sz="3200">
                <a:solidFill>
                  <a:schemeClr val="tx1"/>
                </a:solidFill>
                <a:latin typeface="Arial Narrow" panose="020B0606020202030204" pitchFamily="34" charset="0"/>
              </a:defRPr>
            </a:lvl3pPr>
            <a:lvl4pPr marL="1600200" indent="-228600">
              <a:spcBef>
                <a:spcPct val="20000"/>
              </a:spcBef>
              <a:buClr>
                <a:srgbClr val="000099"/>
              </a:buClr>
              <a:buChar char="–"/>
              <a:defRPr sz="3200">
                <a:solidFill>
                  <a:schemeClr val="tx1"/>
                </a:solidFill>
                <a:latin typeface="Arial Narrow" panose="020B0606020202030204" pitchFamily="34" charset="0"/>
              </a:defRPr>
            </a:lvl4pPr>
            <a:lvl5pPr marL="2057400" indent="-228600">
              <a:spcBef>
                <a:spcPct val="20000"/>
              </a:spcBef>
              <a:buClr>
                <a:srgbClr val="000099"/>
              </a:buClr>
              <a:buChar char="»"/>
              <a:defRPr sz="3200">
                <a:solidFill>
                  <a:schemeClr val="tx1"/>
                </a:solidFill>
                <a:latin typeface="Arial Narrow" panose="020B0606020202030204" pitchFamily="34" charset="0"/>
              </a:defRPr>
            </a:lvl5pPr>
            <a:lvl6pPr marL="25146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6pPr>
            <a:lvl7pPr marL="29718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7pPr>
            <a:lvl8pPr marL="34290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8pPr>
            <a:lvl9pPr marL="38862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9pPr>
          </a:lstStyle>
          <a:p>
            <a:pPr>
              <a:spcBef>
                <a:spcPct val="0"/>
              </a:spcBef>
              <a:buClrTx/>
              <a:buFontTx/>
              <a:buNone/>
            </a:pPr>
            <a:endParaRPr lang="en-US" altLang="en-US" sz="2400" dirty="0">
              <a:latin typeface="Arial" panose="020B0604020202020204" pitchFamily="34" charset="0"/>
            </a:endParaRPr>
          </a:p>
        </p:txBody>
      </p:sp>
      <p:sp>
        <p:nvSpPr>
          <p:cNvPr id="46085" name="Rectangle 16">
            <a:extLst>
              <a:ext uri="{FF2B5EF4-FFF2-40B4-BE49-F238E27FC236}">
                <a16:creationId xmlns="" xmlns:a16="http://schemas.microsoft.com/office/drawing/2014/main" id="{AC83F66C-90BD-4266-8562-7EAA7990BA54}"/>
              </a:ext>
            </a:extLst>
          </p:cNvPr>
          <p:cNvSpPr>
            <a:spLocks noChangeArrowheads="1"/>
          </p:cNvSpPr>
          <p:nvPr/>
        </p:nvSpPr>
        <p:spPr bwMode="auto">
          <a:xfrm>
            <a:off x="0" y="8191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rgbClr val="000099"/>
              </a:buClr>
              <a:buChar char="•"/>
              <a:defRPr sz="3600">
                <a:solidFill>
                  <a:schemeClr val="tx1"/>
                </a:solidFill>
                <a:latin typeface="Arial Narrow" panose="020B0606020202030204" pitchFamily="34" charset="0"/>
              </a:defRPr>
            </a:lvl1pPr>
            <a:lvl2pPr marL="742950" indent="-285750">
              <a:spcBef>
                <a:spcPct val="20000"/>
              </a:spcBef>
              <a:buClr>
                <a:srgbClr val="000099"/>
              </a:buClr>
              <a:buFont typeface="CommonBullets"/>
              <a:buChar char="&gt;"/>
              <a:defRPr sz="3200">
                <a:solidFill>
                  <a:schemeClr val="tx1"/>
                </a:solidFill>
                <a:latin typeface="Arial Narrow" panose="020B0606020202030204" pitchFamily="34" charset="0"/>
              </a:defRPr>
            </a:lvl2pPr>
            <a:lvl3pPr marL="1143000" indent="-228600">
              <a:spcBef>
                <a:spcPct val="20000"/>
              </a:spcBef>
              <a:buClr>
                <a:srgbClr val="000099"/>
              </a:buClr>
              <a:buChar char="•"/>
              <a:defRPr sz="3200">
                <a:solidFill>
                  <a:schemeClr val="tx1"/>
                </a:solidFill>
                <a:latin typeface="Arial Narrow" panose="020B0606020202030204" pitchFamily="34" charset="0"/>
              </a:defRPr>
            </a:lvl3pPr>
            <a:lvl4pPr marL="1600200" indent="-228600">
              <a:spcBef>
                <a:spcPct val="20000"/>
              </a:spcBef>
              <a:buClr>
                <a:srgbClr val="000099"/>
              </a:buClr>
              <a:buChar char="–"/>
              <a:defRPr sz="3200">
                <a:solidFill>
                  <a:schemeClr val="tx1"/>
                </a:solidFill>
                <a:latin typeface="Arial Narrow" panose="020B0606020202030204" pitchFamily="34" charset="0"/>
              </a:defRPr>
            </a:lvl4pPr>
            <a:lvl5pPr marL="2057400" indent="-228600">
              <a:spcBef>
                <a:spcPct val="20000"/>
              </a:spcBef>
              <a:buClr>
                <a:srgbClr val="000099"/>
              </a:buClr>
              <a:buChar char="»"/>
              <a:defRPr sz="3200">
                <a:solidFill>
                  <a:schemeClr val="tx1"/>
                </a:solidFill>
                <a:latin typeface="Arial Narrow" panose="020B0606020202030204" pitchFamily="34" charset="0"/>
              </a:defRPr>
            </a:lvl5pPr>
            <a:lvl6pPr marL="25146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6pPr>
            <a:lvl7pPr marL="29718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7pPr>
            <a:lvl8pPr marL="34290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8pPr>
            <a:lvl9pPr marL="38862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9pPr>
          </a:lstStyle>
          <a:p>
            <a:pPr>
              <a:spcBef>
                <a:spcPct val="0"/>
              </a:spcBef>
              <a:buClrTx/>
              <a:buFontTx/>
              <a:buNone/>
            </a:pPr>
            <a:endParaRPr lang="en-US" altLang="en-US" sz="2400" dirty="0">
              <a:latin typeface="Arial" panose="020B0604020202020204" pitchFamily="34" charset="0"/>
            </a:endParaRPr>
          </a:p>
        </p:txBody>
      </p:sp>
      <p:sp>
        <p:nvSpPr>
          <p:cNvPr id="46086" name="Rectangle 17">
            <a:extLst>
              <a:ext uri="{FF2B5EF4-FFF2-40B4-BE49-F238E27FC236}">
                <a16:creationId xmlns="" xmlns:a16="http://schemas.microsoft.com/office/drawing/2014/main" id="{F3BA98CE-1B0D-4D86-9A43-B94FF0A24411}"/>
              </a:ext>
            </a:extLst>
          </p:cNvPr>
          <p:cNvSpPr>
            <a:spLocks noChangeArrowheads="1"/>
          </p:cNvSpPr>
          <p:nvPr/>
        </p:nvSpPr>
        <p:spPr bwMode="auto">
          <a:xfrm>
            <a:off x="0" y="12763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rgbClr val="000099"/>
              </a:buClr>
              <a:buChar char="•"/>
              <a:defRPr sz="3600">
                <a:solidFill>
                  <a:schemeClr val="tx1"/>
                </a:solidFill>
                <a:latin typeface="Arial Narrow" panose="020B0606020202030204" pitchFamily="34" charset="0"/>
              </a:defRPr>
            </a:lvl1pPr>
            <a:lvl2pPr marL="742950" indent="-285750">
              <a:spcBef>
                <a:spcPct val="20000"/>
              </a:spcBef>
              <a:buClr>
                <a:srgbClr val="000099"/>
              </a:buClr>
              <a:buFont typeface="CommonBullets"/>
              <a:buChar char="&gt;"/>
              <a:defRPr sz="3200">
                <a:solidFill>
                  <a:schemeClr val="tx1"/>
                </a:solidFill>
                <a:latin typeface="Arial Narrow" panose="020B0606020202030204" pitchFamily="34" charset="0"/>
              </a:defRPr>
            </a:lvl2pPr>
            <a:lvl3pPr marL="1143000" indent="-228600">
              <a:spcBef>
                <a:spcPct val="20000"/>
              </a:spcBef>
              <a:buClr>
                <a:srgbClr val="000099"/>
              </a:buClr>
              <a:buChar char="•"/>
              <a:defRPr sz="3200">
                <a:solidFill>
                  <a:schemeClr val="tx1"/>
                </a:solidFill>
                <a:latin typeface="Arial Narrow" panose="020B0606020202030204" pitchFamily="34" charset="0"/>
              </a:defRPr>
            </a:lvl3pPr>
            <a:lvl4pPr marL="1600200" indent="-228600">
              <a:spcBef>
                <a:spcPct val="20000"/>
              </a:spcBef>
              <a:buClr>
                <a:srgbClr val="000099"/>
              </a:buClr>
              <a:buChar char="–"/>
              <a:defRPr sz="3200">
                <a:solidFill>
                  <a:schemeClr val="tx1"/>
                </a:solidFill>
                <a:latin typeface="Arial Narrow" panose="020B0606020202030204" pitchFamily="34" charset="0"/>
              </a:defRPr>
            </a:lvl4pPr>
            <a:lvl5pPr marL="2057400" indent="-228600">
              <a:spcBef>
                <a:spcPct val="20000"/>
              </a:spcBef>
              <a:buClr>
                <a:srgbClr val="000099"/>
              </a:buClr>
              <a:buChar char="»"/>
              <a:defRPr sz="3200">
                <a:solidFill>
                  <a:schemeClr val="tx1"/>
                </a:solidFill>
                <a:latin typeface="Arial Narrow" panose="020B0606020202030204" pitchFamily="34" charset="0"/>
              </a:defRPr>
            </a:lvl5pPr>
            <a:lvl6pPr marL="25146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6pPr>
            <a:lvl7pPr marL="29718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7pPr>
            <a:lvl8pPr marL="34290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8pPr>
            <a:lvl9pPr marL="38862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9pPr>
          </a:lstStyle>
          <a:p>
            <a:pPr>
              <a:spcBef>
                <a:spcPct val="0"/>
              </a:spcBef>
              <a:buClrTx/>
              <a:buFontTx/>
              <a:buNone/>
            </a:pPr>
            <a:endParaRPr lang="en-US" altLang="en-US" sz="2400" dirty="0">
              <a:latin typeface="Arial" panose="020B0604020202020204" pitchFamily="34" charset="0"/>
            </a:endParaRPr>
          </a:p>
        </p:txBody>
      </p:sp>
      <p:sp>
        <p:nvSpPr>
          <p:cNvPr id="46087" name="Rectangle 9">
            <a:extLst>
              <a:ext uri="{FF2B5EF4-FFF2-40B4-BE49-F238E27FC236}">
                <a16:creationId xmlns="" xmlns:a16="http://schemas.microsoft.com/office/drawing/2014/main" id="{15FB435C-D00E-4BB8-855F-DBBF0225AB02}"/>
              </a:ext>
            </a:extLst>
          </p:cNvPr>
          <p:cNvSpPr>
            <a:spLocks noChangeArrowheads="1"/>
          </p:cNvSpPr>
          <p:nvPr/>
        </p:nvSpPr>
        <p:spPr bwMode="auto">
          <a:xfrm>
            <a:off x="2555875" y="688975"/>
            <a:ext cx="6480175" cy="2432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rgbClr val="000099"/>
              </a:buClr>
              <a:buChar char="•"/>
              <a:defRPr sz="3600">
                <a:solidFill>
                  <a:schemeClr val="tx1"/>
                </a:solidFill>
                <a:latin typeface="Arial Narrow" panose="020B0606020202030204" pitchFamily="34" charset="0"/>
              </a:defRPr>
            </a:lvl1pPr>
            <a:lvl2pPr marL="742950" indent="-285750">
              <a:spcBef>
                <a:spcPct val="20000"/>
              </a:spcBef>
              <a:buClr>
                <a:srgbClr val="000099"/>
              </a:buClr>
              <a:buFont typeface="CommonBullets"/>
              <a:buChar char="&gt;"/>
              <a:defRPr sz="3200">
                <a:solidFill>
                  <a:schemeClr val="tx1"/>
                </a:solidFill>
                <a:latin typeface="Arial Narrow" panose="020B0606020202030204" pitchFamily="34" charset="0"/>
              </a:defRPr>
            </a:lvl2pPr>
            <a:lvl3pPr marL="1143000" indent="-228600">
              <a:spcBef>
                <a:spcPct val="20000"/>
              </a:spcBef>
              <a:buClr>
                <a:srgbClr val="000099"/>
              </a:buClr>
              <a:buChar char="•"/>
              <a:defRPr sz="3200">
                <a:solidFill>
                  <a:schemeClr val="tx1"/>
                </a:solidFill>
                <a:latin typeface="Arial Narrow" panose="020B0606020202030204" pitchFamily="34" charset="0"/>
              </a:defRPr>
            </a:lvl3pPr>
            <a:lvl4pPr marL="1600200" indent="-228600">
              <a:spcBef>
                <a:spcPct val="20000"/>
              </a:spcBef>
              <a:buClr>
                <a:srgbClr val="000099"/>
              </a:buClr>
              <a:buChar char="–"/>
              <a:defRPr sz="3200">
                <a:solidFill>
                  <a:schemeClr val="tx1"/>
                </a:solidFill>
                <a:latin typeface="Arial Narrow" panose="020B0606020202030204" pitchFamily="34" charset="0"/>
              </a:defRPr>
            </a:lvl4pPr>
            <a:lvl5pPr marL="2057400" indent="-228600">
              <a:spcBef>
                <a:spcPct val="20000"/>
              </a:spcBef>
              <a:buClr>
                <a:srgbClr val="000099"/>
              </a:buClr>
              <a:buChar char="»"/>
              <a:defRPr sz="3200">
                <a:solidFill>
                  <a:schemeClr val="tx1"/>
                </a:solidFill>
                <a:latin typeface="Arial Narrow" panose="020B0606020202030204" pitchFamily="34" charset="0"/>
              </a:defRPr>
            </a:lvl5pPr>
            <a:lvl6pPr marL="25146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6pPr>
            <a:lvl7pPr marL="29718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7pPr>
            <a:lvl8pPr marL="34290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8pPr>
            <a:lvl9pPr marL="38862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9pPr>
          </a:lstStyle>
          <a:p>
            <a:pPr>
              <a:spcBef>
                <a:spcPct val="0"/>
              </a:spcBef>
              <a:buClrTx/>
              <a:buFontTx/>
              <a:buNone/>
            </a:pPr>
            <a:r>
              <a:rPr lang="en-GB" altLang="en-US" sz="1600" u="sng" dirty="0">
                <a:solidFill>
                  <a:srgbClr val="000000"/>
                </a:solidFill>
                <a:latin typeface="Calibri" panose="020F0502020204030204" pitchFamily="34" charset="0"/>
                <a:cs typeface="Calibri" panose="020F0502020204030204" pitchFamily="34" charset="0"/>
              </a:rPr>
              <a:t>Allowing IQAs to collaborate and work together </a:t>
            </a:r>
          </a:p>
          <a:p>
            <a:pPr>
              <a:spcBef>
                <a:spcPct val="0"/>
              </a:spcBef>
              <a:buClrTx/>
              <a:buFontTx/>
              <a:buNone/>
            </a:pPr>
            <a:endParaRPr lang="en-GB" altLang="en-US" sz="1600" dirty="0">
              <a:latin typeface="Calibri" panose="020F0502020204030204" pitchFamily="34" charset="0"/>
              <a:cs typeface="Calibri" panose="020F0502020204030204" pitchFamily="34" charset="0"/>
            </a:endParaRPr>
          </a:p>
          <a:p>
            <a:pPr>
              <a:spcBef>
                <a:spcPct val="0"/>
              </a:spcBef>
              <a:buClrTx/>
              <a:buFontTx/>
              <a:buNone/>
            </a:pPr>
            <a:r>
              <a:rPr lang="en-GB" altLang="en-US" sz="1600" dirty="0">
                <a:solidFill>
                  <a:srgbClr val="000000"/>
                </a:solidFill>
                <a:latin typeface="Calibri" panose="020F0502020204030204" pitchFamily="34" charset="0"/>
                <a:cs typeface="Calibri" panose="020F0502020204030204" pitchFamily="34" charset="0"/>
              </a:rPr>
              <a:t>This enhancement is designed to cover functionality required where there is a Trainee IQA who needs supervision, or where there is a Lead IQA who oversees the work of other IQAs in the centre.</a:t>
            </a:r>
            <a:endParaRPr lang="en-GB" altLang="en-US" sz="1600" dirty="0">
              <a:latin typeface="Calibri" panose="020F0502020204030204" pitchFamily="34" charset="0"/>
              <a:cs typeface="Calibri" panose="020F0502020204030204" pitchFamily="34" charset="0"/>
            </a:endParaRPr>
          </a:p>
          <a:p>
            <a:pPr>
              <a:spcBef>
                <a:spcPct val="0"/>
              </a:spcBef>
              <a:buClrTx/>
              <a:buFontTx/>
              <a:buNone/>
            </a:pPr>
            <a:endParaRPr lang="en-GB" altLang="en-US" sz="1600" dirty="0">
              <a:solidFill>
                <a:srgbClr val="000000"/>
              </a:solidFill>
              <a:latin typeface="Calibri" panose="020F0502020204030204" pitchFamily="34" charset="0"/>
              <a:cs typeface="Calibri" panose="020F0502020204030204" pitchFamily="34" charset="0"/>
            </a:endParaRPr>
          </a:p>
          <a:p>
            <a:pPr>
              <a:spcBef>
                <a:spcPct val="0"/>
              </a:spcBef>
              <a:buClrTx/>
              <a:buFontTx/>
              <a:buNone/>
            </a:pPr>
            <a:r>
              <a:rPr lang="en-GB" altLang="en-US" sz="1600" dirty="0">
                <a:solidFill>
                  <a:srgbClr val="000000"/>
                </a:solidFill>
                <a:latin typeface="Calibri" panose="020F0502020204030204" pitchFamily="34" charset="0"/>
                <a:cs typeface="Calibri" panose="020F0502020204030204" pitchFamily="34" charset="0"/>
              </a:rPr>
              <a:t>In the IQA User Profile, there is a new section to link IQAs together for this purpose. </a:t>
            </a:r>
            <a:endParaRPr lang="en-GB" altLang="en-US" sz="1600" dirty="0">
              <a:latin typeface="Calibri" panose="020F0502020204030204" pitchFamily="34" charset="0"/>
              <a:cs typeface="Calibri" panose="020F0502020204030204" pitchFamily="34" charset="0"/>
            </a:endParaRPr>
          </a:p>
          <a:p>
            <a:pPr>
              <a:spcBef>
                <a:spcPct val="0"/>
              </a:spcBef>
              <a:buClrTx/>
              <a:buFontTx/>
              <a:buNone/>
            </a:pPr>
            <a:endParaRPr lang="en-GB" altLang="en-US" sz="2400" dirty="0">
              <a:latin typeface="Arial" panose="020B0604020202020204" pitchFamily="34" charset="0"/>
            </a:endParaRPr>
          </a:p>
        </p:txBody>
      </p:sp>
      <p:pic>
        <p:nvPicPr>
          <p:cNvPr id="46088" name="Picture 1">
            <a:extLst>
              <a:ext uri="{FF2B5EF4-FFF2-40B4-BE49-F238E27FC236}">
                <a16:creationId xmlns="" xmlns:a16="http://schemas.microsoft.com/office/drawing/2014/main" id="{3C8169AB-FB90-4299-9AD1-63D3E8D522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56448"/>
          <a:stretch>
            <a:fillRect/>
          </a:stretch>
        </p:blipFill>
        <p:spPr bwMode="auto">
          <a:xfrm>
            <a:off x="2895600" y="2759075"/>
            <a:ext cx="5222875" cy="153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9" name="Rectangle 10">
            <a:extLst>
              <a:ext uri="{FF2B5EF4-FFF2-40B4-BE49-F238E27FC236}">
                <a16:creationId xmlns="" xmlns:a16="http://schemas.microsoft.com/office/drawing/2014/main" id="{E3515127-531B-415F-B968-02F89B6F21A4}"/>
              </a:ext>
            </a:extLst>
          </p:cNvPr>
          <p:cNvSpPr>
            <a:spLocks noChangeArrowheads="1"/>
          </p:cNvSpPr>
          <p:nvPr/>
        </p:nvSpPr>
        <p:spPr bwMode="auto">
          <a:xfrm rot="10800000" flipV="1">
            <a:off x="2555875" y="4714875"/>
            <a:ext cx="6619875" cy="218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rgbClr val="000099"/>
              </a:buClr>
              <a:buChar char="•"/>
              <a:defRPr sz="3600">
                <a:solidFill>
                  <a:schemeClr val="tx1"/>
                </a:solidFill>
                <a:latin typeface="Arial Narrow" panose="020B0606020202030204" pitchFamily="34" charset="0"/>
              </a:defRPr>
            </a:lvl1pPr>
            <a:lvl2pPr marL="742950" indent="-285750">
              <a:spcBef>
                <a:spcPct val="20000"/>
              </a:spcBef>
              <a:buClr>
                <a:srgbClr val="000099"/>
              </a:buClr>
              <a:buFont typeface="CommonBullets"/>
              <a:buChar char="&gt;"/>
              <a:defRPr sz="3200">
                <a:solidFill>
                  <a:schemeClr val="tx1"/>
                </a:solidFill>
                <a:latin typeface="Arial Narrow" panose="020B0606020202030204" pitchFamily="34" charset="0"/>
              </a:defRPr>
            </a:lvl2pPr>
            <a:lvl3pPr marL="1143000" indent="-228600">
              <a:spcBef>
                <a:spcPct val="20000"/>
              </a:spcBef>
              <a:buClr>
                <a:srgbClr val="000099"/>
              </a:buClr>
              <a:buChar char="•"/>
              <a:defRPr sz="3200">
                <a:solidFill>
                  <a:schemeClr val="tx1"/>
                </a:solidFill>
                <a:latin typeface="Arial Narrow" panose="020B0606020202030204" pitchFamily="34" charset="0"/>
              </a:defRPr>
            </a:lvl3pPr>
            <a:lvl4pPr marL="1600200" indent="-228600">
              <a:spcBef>
                <a:spcPct val="20000"/>
              </a:spcBef>
              <a:buClr>
                <a:srgbClr val="000099"/>
              </a:buClr>
              <a:buChar char="–"/>
              <a:defRPr sz="3200">
                <a:solidFill>
                  <a:schemeClr val="tx1"/>
                </a:solidFill>
                <a:latin typeface="Arial Narrow" panose="020B0606020202030204" pitchFamily="34" charset="0"/>
              </a:defRPr>
            </a:lvl4pPr>
            <a:lvl5pPr marL="2057400" indent="-228600">
              <a:spcBef>
                <a:spcPct val="20000"/>
              </a:spcBef>
              <a:buClr>
                <a:srgbClr val="000099"/>
              </a:buClr>
              <a:buChar char="»"/>
              <a:defRPr sz="3200">
                <a:solidFill>
                  <a:schemeClr val="tx1"/>
                </a:solidFill>
                <a:latin typeface="Arial Narrow" panose="020B0606020202030204" pitchFamily="34" charset="0"/>
              </a:defRPr>
            </a:lvl5pPr>
            <a:lvl6pPr marL="25146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6pPr>
            <a:lvl7pPr marL="29718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7pPr>
            <a:lvl8pPr marL="34290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8pPr>
            <a:lvl9pPr marL="38862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9pPr>
          </a:lstStyle>
          <a:p>
            <a:pPr>
              <a:spcBef>
                <a:spcPct val="0"/>
              </a:spcBef>
              <a:buClrTx/>
              <a:buFontTx/>
              <a:buNone/>
            </a:pPr>
            <a:r>
              <a:rPr lang="en-GB" altLang="en-US" sz="1600" dirty="0">
                <a:solidFill>
                  <a:srgbClr val="000000"/>
                </a:solidFill>
                <a:latin typeface="Calibri" panose="020F0502020204030204" pitchFamily="34" charset="0"/>
                <a:cs typeface="Calibri" panose="020F0502020204030204" pitchFamily="34" charset="0"/>
              </a:rPr>
              <a:t>When the supervising or lead IQA is logged in, we have added an 'IQA collaboration' tab, and included under that a Sampling Plan and Activity Log tab, with 'view only' content so the IQA can see what their linked IQAs are doing. </a:t>
            </a:r>
          </a:p>
          <a:p>
            <a:pPr>
              <a:spcBef>
                <a:spcPct val="0"/>
              </a:spcBef>
              <a:buClrTx/>
              <a:buFontTx/>
              <a:buNone/>
            </a:pPr>
            <a:endParaRPr lang="en-GB" altLang="en-US" sz="1600" dirty="0">
              <a:solidFill>
                <a:srgbClr val="000000"/>
              </a:solidFill>
              <a:latin typeface="Calibri" panose="020F0502020204030204" pitchFamily="34" charset="0"/>
              <a:cs typeface="Calibri" panose="020F0502020204030204" pitchFamily="34" charset="0"/>
            </a:endParaRPr>
          </a:p>
          <a:p>
            <a:pPr>
              <a:spcBef>
                <a:spcPct val="0"/>
              </a:spcBef>
              <a:buClrTx/>
              <a:buFontTx/>
              <a:buNone/>
            </a:pPr>
            <a:endParaRPr lang="en-GB" altLang="en-US" sz="1600" dirty="0">
              <a:solidFill>
                <a:srgbClr val="000000"/>
              </a:solidFill>
              <a:latin typeface="Calibri" panose="020F0502020204030204" pitchFamily="34" charset="0"/>
              <a:cs typeface="Calibri" panose="020F0502020204030204" pitchFamily="34" charset="0"/>
            </a:endParaRPr>
          </a:p>
          <a:p>
            <a:pPr>
              <a:spcBef>
                <a:spcPct val="0"/>
              </a:spcBef>
              <a:buClrTx/>
              <a:buFontTx/>
              <a:buNone/>
            </a:pPr>
            <a:endParaRPr lang="en-GB" altLang="en-US" sz="1600" dirty="0">
              <a:latin typeface="Calibri" panose="020F0502020204030204" pitchFamily="34" charset="0"/>
              <a:cs typeface="Calibri" panose="020F0502020204030204" pitchFamily="34" charset="0"/>
            </a:endParaRPr>
          </a:p>
          <a:p>
            <a:pPr>
              <a:spcBef>
                <a:spcPct val="0"/>
              </a:spcBef>
              <a:buClrTx/>
              <a:buFontTx/>
              <a:buNone/>
            </a:pPr>
            <a:endParaRPr lang="en-GB" altLang="en-US" sz="2400" dirty="0">
              <a:latin typeface="Arial" panose="020B0604020202020204" pitchFamily="34" charset="0"/>
            </a:endParaRPr>
          </a:p>
        </p:txBody>
      </p:sp>
      <p:sp>
        <p:nvSpPr>
          <p:cNvPr id="46090" name="TextBox 3">
            <a:extLst>
              <a:ext uri="{FF2B5EF4-FFF2-40B4-BE49-F238E27FC236}">
                <a16:creationId xmlns="" xmlns:a16="http://schemas.microsoft.com/office/drawing/2014/main" id="{2665ABC7-CF33-4C58-ACE0-6B246CD54B6A}"/>
              </a:ext>
            </a:extLst>
          </p:cNvPr>
          <p:cNvSpPr txBox="1">
            <a:spLocks noChangeArrowheads="1"/>
          </p:cNvSpPr>
          <p:nvPr/>
        </p:nvSpPr>
        <p:spPr bwMode="auto">
          <a:xfrm>
            <a:off x="8680450" y="44450"/>
            <a:ext cx="355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0099"/>
              </a:buClr>
              <a:buChar char="•"/>
              <a:defRPr sz="3600">
                <a:solidFill>
                  <a:schemeClr val="tx1"/>
                </a:solidFill>
                <a:latin typeface="Arial Narrow" panose="020B0606020202030204" pitchFamily="34" charset="0"/>
              </a:defRPr>
            </a:lvl1pPr>
            <a:lvl2pPr marL="742950" indent="-285750">
              <a:spcBef>
                <a:spcPct val="20000"/>
              </a:spcBef>
              <a:buClr>
                <a:srgbClr val="000099"/>
              </a:buClr>
              <a:buFont typeface="CommonBullets"/>
              <a:buChar char="&gt;"/>
              <a:defRPr sz="3200">
                <a:solidFill>
                  <a:schemeClr val="tx1"/>
                </a:solidFill>
                <a:latin typeface="Arial Narrow" panose="020B0606020202030204" pitchFamily="34" charset="0"/>
              </a:defRPr>
            </a:lvl2pPr>
            <a:lvl3pPr marL="1143000" indent="-228600">
              <a:spcBef>
                <a:spcPct val="20000"/>
              </a:spcBef>
              <a:buClr>
                <a:srgbClr val="000099"/>
              </a:buClr>
              <a:buChar char="•"/>
              <a:defRPr sz="3200">
                <a:solidFill>
                  <a:schemeClr val="tx1"/>
                </a:solidFill>
                <a:latin typeface="Arial Narrow" panose="020B0606020202030204" pitchFamily="34" charset="0"/>
              </a:defRPr>
            </a:lvl3pPr>
            <a:lvl4pPr marL="1600200" indent="-228600">
              <a:spcBef>
                <a:spcPct val="20000"/>
              </a:spcBef>
              <a:buClr>
                <a:srgbClr val="000099"/>
              </a:buClr>
              <a:buChar char="–"/>
              <a:defRPr sz="3200">
                <a:solidFill>
                  <a:schemeClr val="tx1"/>
                </a:solidFill>
                <a:latin typeface="Arial Narrow" panose="020B0606020202030204" pitchFamily="34" charset="0"/>
              </a:defRPr>
            </a:lvl4pPr>
            <a:lvl5pPr marL="2057400" indent="-228600">
              <a:spcBef>
                <a:spcPct val="20000"/>
              </a:spcBef>
              <a:buClr>
                <a:srgbClr val="000099"/>
              </a:buClr>
              <a:buChar char="»"/>
              <a:defRPr sz="3200">
                <a:solidFill>
                  <a:schemeClr val="tx1"/>
                </a:solidFill>
                <a:latin typeface="Arial Narrow" panose="020B0606020202030204" pitchFamily="34" charset="0"/>
              </a:defRPr>
            </a:lvl5pPr>
            <a:lvl6pPr marL="25146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6pPr>
            <a:lvl7pPr marL="29718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7pPr>
            <a:lvl8pPr marL="34290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8pPr>
            <a:lvl9pPr marL="38862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9pPr>
          </a:lstStyle>
          <a:p>
            <a:pPr>
              <a:spcBef>
                <a:spcPct val="0"/>
              </a:spcBef>
              <a:buClrTx/>
              <a:buFontTx/>
              <a:buNone/>
            </a:pPr>
            <a:r>
              <a:rPr lang="en-GB" altLang="en-US" sz="2400" dirty="0">
                <a:latin typeface="Arial" panose="020B0604020202020204" pitchFamily="34" charset="0"/>
              </a:rPr>
              <a:t>1</a:t>
            </a: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 xmlns:a16="http://schemas.microsoft.com/office/drawing/2014/main" id="{67AFD2D3-8A5B-4984-9A4D-058DA3F4BBAC}"/>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47107" name="Rectangle 11">
            <a:extLst>
              <a:ext uri="{FF2B5EF4-FFF2-40B4-BE49-F238E27FC236}">
                <a16:creationId xmlns="" xmlns:a16="http://schemas.microsoft.com/office/drawing/2014/main" id="{2C474AA9-109E-4EA5-A773-9CCC5A0E342C}"/>
              </a:ext>
            </a:extLst>
          </p:cNvPr>
          <p:cNvSpPr>
            <a:spLocks noChangeArrowheads="1"/>
          </p:cNvSpPr>
          <p:nvPr/>
        </p:nvSpPr>
        <p:spPr bwMode="auto">
          <a:xfrm>
            <a:off x="2690813" y="1273175"/>
            <a:ext cx="6088062" cy="75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rgbClr val="000099"/>
              </a:buClr>
              <a:buChar char="•"/>
              <a:defRPr sz="3600">
                <a:solidFill>
                  <a:schemeClr val="tx1"/>
                </a:solidFill>
                <a:latin typeface="Arial Narrow" panose="020B0606020202030204" pitchFamily="34" charset="0"/>
              </a:defRPr>
            </a:lvl1pPr>
            <a:lvl2pPr marL="742950" indent="-285750">
              <a:spcBef>
                <a:spcPct val="20000"/>
              </a:spcBef>
              <a:buClr>
                <a:srgbClr val="000099"/>
              </a:buClr>
              <a:buFont typeface="CommonBullets"/>
              <a:buChar char="&gt;"/>
              <a:defRPr sz="3200">
                <a:solidFill>
                  <a:schemeClr val="tx1"/>
                </a:solidFill>
                <a:latin typeface="Arial Narrow" panose="020B0606020202030204" pitchFamily="34" charset="0"/>
              </a:defRPr>
            </a:lvl2pPr>
            <a:lvl3pPr marL="1143000" indent="-228600">
              <a:spcBef>
                <a:spcPct val="20000"/>
              </a:spcBef>
              <a:buClr>
                <a:srgbClr val="000099"/>
              </a:buClr>
              <a:buChar char="•"/>
              <a:defRPr sz="3200">
                <a:solidFill>
                  <a:schemeClr val="tx1"/>
                </a:solidFill>
                <a:latin typeface="Arial Narrow" panose="020B0606020202030204" pitchFamily="34" charset="0"/>
              </a:defRPr>
            </a:lvl3pPr>
            <a:lvl4pPr marL="1600200" indent="-228600">
              <a:spcBef>
                <a:spcPct val="20000"/>
              </a:spcBef>
              <a:buClr>
                <a:srgbClr val="000099"/>
              </a:buClr>
              <a:buChar char="–"/>
              <a:defRPr sz="3200">
                <a:solidFill>
                  <a:schemeClr val="tx1"/>
                </a:solidFill>
                <a:latin typeface="Arial Narrow" panose="020B0606020202030204" pitchFamily="34" charset="0"/>
              </a:defRPr>
            </a:lvl4pPr>
            <a:lvl5pPr marL="2057400" indent="-228600">
              <a:spcBef>
                <a:spcPct val="20000"/>
              </a:spcBef>
              <a:buClr>
                <a:srgbClr val="000099"/>
              </a:buClr>
              <a:buChar char="»"/>
              <a:defRPr sz="3200">
                <a:solidFill>
                  <a:schemeClr val="tx1"/>
                </a:solidFill>
                <a:latin typeface="Arial Narrow" panose="020B0606020202030204" pitchFamily="34" charset="0"/>
              </a:defRPr>
            </a:lvl5pPr>
            <a:lvl6pPr marL="25146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6pPr>
            <a:lvl7pPr marL="29718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7pPr>
            <a:lvl8pPr marL="34290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8pPr>
            <a:lvl9pPr marL="38862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9pPr>
          </a:lstStyle>
          <a:p>
            <a:pPr>
              <a:spcBef>
                <a:spcPct val="0"/>
              </a:spcBef>
              <a:buClrTx/>
              <a:buFontTx/>
              <a:buNone/>
            </a:pPr>
            <a:endParaRPr lang="en-GB" altLang="en-US" sz="1100" u="sng" dirty="0">
              <a:latin typeface="Calibri" panose="020F0502020204030204" pitchFamily="34" charset="0"/>
              <a:ea typeface="Calibri" panose="020F0502020204030204" pitchFamily="34" charset="0"/>
              <a:cs typeface="Times New Roman" panose="02020603050405020304" pitchFamily="18" charset="0"/>
            </a:endParaRPr>
          </a:p>
          <a:p>
            <a:pPr>
              <a:spcBef>
                <a:spcPct val="0"/>
              </a:spcBef>
              <a:buClrTx/>
              <a:buFontTx/>
              <a:buNone/>
            </a:pPr>
            <a:endParaRPr lang="en-GB" altLang="en-US" sz="800" dirty="0">
              <a:latin typeface="Arial" panose="020B0604020202020204" pitchFamily="34" charset="0"/>
              <a:ea typeface="Calibri" panose="020F0502020204030204" pitchFamily="34" charset="0"/>
              <a:cs typeface="Times New Roman" panose="02020603050405020304" pitchFamily="18" charset="0"/>
            </a:endParaRPr>
          </a:p>
          <a:p>
            <a:pPr>
              <a:spcBef>
                <a:spcPct val="0"/>
              </a:spcBef>
              <a:buClrTx/>
              <a:buFontTx/>
              <a:buNone/>
            </a:pPr>
            <a:endParaRPr lang="en-GB" altLang="en-US" sz="2400" dirty="0">
              <a:latin typeface="Arial" panose="020B0604020202020204" pitchFamily="34" charset="0"/>
              <a:ea typeface="Calibri" panose="020F0502020204030204" pitchFamily="34" charset="0"/>
              <a:cs typeface="Times New Roman" panose="02020603050405020304" pitchFamily="18" charset="0"/>
            </a:endParaRPr>
          </a:p>
        </p:txBody>
      </p:sp>
      <p:sp>
        <p:nvSpPr>
          <p:cNvPr id="47108" name="Rectangle 13">
            <a:extLst>
              <a:ext uri="{FF2B5EF4-FFF2-40B4-BE49-F238E27FC236}">
                <a16:creationId xmlns="" xmlns:a16="http://schemas.microsoft.com/office/drawing/2014/main" id="{58EE9EA3-BEB1-473C-835E-722C4B85A940}"/>
              </a:ext>
            </a:extLst>
          </p:cNvPr>
          <p:cNvSpPr>
            <a:spLocks noChangeArrowheads="1"/>
          </p:cNvSpPr>
          <p:nvPr/>
        </p:nvSpPr>
        <p:spPr bwMode="auto">
          <a:xfrm>
            <a:off x="0" y="27908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rgbClr val="000099"/>
              </a:buClr>
              <a:buChar char="•"/>
              <a:defRPr sz="3600">
                <a:solidFill>
                  <a:schemeClr val="tx1"/>
                </a:solidFill>
                <a:latin typeface="Arial Narrow" panose="020B0606020202030204" pitchFamily="34" charset="0"/>
              </a:defRPr>
            </a:lvl1pPr>
            <a:lvl2pPr marL="742950" indent="-285750">
              <a:spcBef>
                <a:spcPct val="20000"/>
              </a:spcBef>
              <a:buClr>
                <a:srgbClr val="000099"/>
              </a:buClr>
              <a:buFont typeface="CommonBullets"/>
              <a:buChar char="&gt;"/>
              <a:defRPr sz="3200">
                <a:solidFill>
                  <a:schemeClr val="tx1"/>
                </a:solidFill>
                <a:latin typeface="Arial Narrow" panose="020B0606020202030204" pitchFamily="34" charset="0"/>
              </a:defRPr>
            </a:lvl2pPr>
            <a:lvl3pPr marL="1143000" indent="-228600">
              <a:spcBef>
                <a:spcPct val="20000"/>
              </a:spcBef>
              <a:buClr>
                <a:srgbClr val="000099"/>
              </a:buClr>
              <a:buChar char="•"/>
              <a:defRPr sz="3200">
                <a:solidFill>
                  <a:schemeClr val="tx1"/>
                </a:solidFill>
                <a:latin typeface="Arial Narrow" panose="020B0606020202030204" pitchFamily="34" charset="0"/>
              </a:defRPr>
            </a:lvl3pPr>
            <a:lvl4pPr marL="1600200" indent="-228600">
              <a:spcBef>
                <a:spcPct val="20000"/>
              </a:spcBef>
              <a:buClr>
                <a:srgbClr val="000099"/>
              </a:buClr>
              <a:buChar char="–"/>
              <a:defRPr sz="3200">
                <a:solidFill>
                  <a:schemeClr val="tx1"/>
                </a:solidFill>
                <a:latin typeface="Arial Narrow" panose="020B0606020202030204" pitchFamily="34" charset="0"/>
              </a:defRPr>
            </a:lvl4pPr>
            <a:lvl5pPr marL="2057400" indent="-228600">
              <a:spcBef>
                <a:spcPct val="20000"/>
              </a:spcBef>
              <a:buClr>
                <a:srgbClr val="000099"/>
              </a:buClr>
              <a:buChar char="»"/>
              <a:defRPr sz="3200">
                <a:solidFill>
                  <a:schemeClr val="tx1"/>
                </a:solidFill>
                <a:latin typeface="Arial Narrow" panose="020B0606020202030204" pitchFamily="34" charset="0"/>
              </a:defRPr>
            </a:lvl5pPr>
            <a:lvl6pPr marL="25146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6pPr>
            <a:lvl7pPr marL="29718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7pPr>
            <a:lvl8pPr marL="34290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8pPr>
            <a:lvl9pPr marL="38862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9pPr>
          </a:lstStyle>
          <a:p>
            <a:pPr>
              <a:spcBef>
                <a:spcPct val="0"/>
              </a:spcBef>
              <a:buClrTx/>
              <a:buFontTx/>
              <a:buNone/>
            </a:pPr>
            <a:endParaRPr lang="en-US" altLang="en-US" sz="2400" dirty="0">
              <a:latin typeface="Arial" panose="020B0604020202020204" pitchFamily="34" charset="0"/>
            </a:endParaRPr>
          </a:p>
        </p:txBody>
      </p:sp>
      <p:sp>
        <p:nvSpPr>
          <p:cNvPr id="47109" name="Rectangle 1">
            <a:extLst>
              <a:ext uri="{FF2B5EF4-FFF2-40B4-BE49-F238E27FC236}">
                <a16:creationId xmlns="" xmlns:a16="http://schemas.microsoft.com/office/drawing/2014/main" id="{A0D5A498-7059-46AE-B601-4DC934FBAF6F}"/>
              </a:ext>
            </a:extLst>
          </p:cNvPr>
          <p:cNvSpPr>
            <a:spLocks noChangeArrowheads="1"/>
          </p:cNvSpPr>
          <p:nvPr/>
        </p:nvSpPr>
        <p:spPr bwMode="auto">
          <a:xfrm>
            <a:off x="2690813" y="1433513"/>
            <a:ext cx="6126162" cy="335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0099"/>
              </a:buClr>
              <a:buChar char="•"/>
              <a:defRPr sz="3600">
                <a:solidFill>
                  <a:schemeClr val="tx1"/>
                </a:solidFill>
                <a:latin typeface="Arial Narrow" panose="020B0606020202030204" pitchFamily="34" charset="0"/>
              </a:defRPr>
            </a:lvl1pPr>
            <a:lvl2pPr marL="742950" indent="-285750">
              <a:spcBef>
                <a:spcPct val="20000"/>
              </a:spcBef>
              <a:buClr>
                <a:srgbClr val="000099"/>
              </a:buClr>
              <a:buFont typeface="CommonBullets"/>
              <a:buChar char="&gt;"/>
              <a:defRPr sz="3200">
                <a:solidFill>
                  <a:schemeClr val="tx1"/>
                </a:solidFill>
                <a:latin typeface="Arial Narrow" panose="020B0606020202030204" pitchFamily="34" charset="0"/>
              </a:defRPr>
            </a:lvl2pPr>
            <a:lvl3pPr marL="1143000" indent="-228600">
              <a:spcBef>
                <a:spcPct val="20000"/>
              </a:spcBef>
              <a:buClr>
                <a:srgbClr val="000099"/>
              </a:buClr>
              <a:buChar char="•"/>
              <a:defRPr sz="3200">
                <a:solidFill>
                  <a:schemeClr val="tx1"/>
                </a:solidFill>
                <a:latin typeface="Arial Narrow" panose="020B0606020202030204" pitchFamily="34" charset="0"/>
              </a:defRPr>
            </a:lvl3pPr>
            <a:lvl4pPr marL="1600200" indent="-228600">
              <a:spcBef>
                <a:spcPct val="20000"/>
              </a:spcBef>
              <a:buClr>
                <a:srgbClr val="000099"/>
              </a:buClr>
              <a:buChar char="–"/>
              <a:defRPr sz="3200">
                <a:solidFill>
                  <a:schemeClr val="tx1"/>
                </a:solidFill>
                <a:latin typeface="Arial Narrow" panose="020B0606020202030204" pitchFamily="34" charset="0"/>
              </a:defRPr>
            </a:lvl4pPr>
            <a:lvl5pPr marL="2057400" indent="-228600">
              <a:spcBef>
                <a:spcPct val="20000"/>
              </a:spcBef>
              <a:buClr>
                <a:srgbClr val="000099"/>
              </a:buClr>
              <a:buChar char="»"/>
              <a:defRPr sz="3200">
                <a:solidFill>
                  <a:schemeClr val="tx1"/>
                </a:solidFill>
                <a:latin typeface="Arial Narrow" panose="020B0606020202030204" pitchFamily="34" charset="0"/>
              </a:defRPr>
            </a:lvl5pPr>
            <a:lvl6pPr marL="25146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6pPr>
            <a:lvl7pPr marL="29718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7pPr>
            <a:lvl8pPr marL="34290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8pPr>
            <a:lvl9pPr marL="38862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9pPr>
          </a:lstStyle>
          <a:p>
            <a:pPr>
              <a:lnSpc>
                <a:spcPct val="107000"/>
              </a:lnSpc>
              <a:spcBef>
                <a:spcPct val="0"/>
              </a:spcBef>
              <a:spcAft>
                <a:spcPts val="800"/>
              </a:spcAft>
              <a:buClrTx/>
              <a:buFontTx/>
              <a:buNone/>
            </a:pPr>
            <a:r>
              <a:rPr lang="en-GB" altLang="en-US" sz="1600" dirty="0">
                <a:solidFill>
                  <a:srgbClr val="000000"/>
                </a:solidFill>
                <a:latin typeface="Calibri" panose="020F0502020204030204" pitchFamily="34" charset="0"/>
                <a:cs typeface="Calibri" panose="020F0502020204030204" pitchFamily="34" charset="0"/>
              </a:rPr>
              <a:t>In other areas </a:t>
            </a:r>
            <a:r>
              <a:rPr lang="en-GB" altLang="en-US" sz="1600" dirty="0">
                <a:latin typeface="Calibri" panose="020F0502020204030204" pitchFamily="34" charset="0"/>
                <a:cs typeface="Calibri" panose="020F0502020204030204" pitchFamily="34" charset="0"/>
              </a:rPr>
              <a:t>of the IQA view, there is a new comments box in the evidence for the </a:t>
            </a:r>
            <a:r>
              <a:rPr lang="en-GB" altLang="en-US" sz="1600" dirty="0">
                <a:solidFill>
                  <a:srgbClr val="000000"/>
                </a:solidFill>
                <a:latin typeface="Calibri" panose="020F0502020204030204" pitchFamily="34" charset="0"/>
                <a:cs typeface="Calibri" panose="020F0502020204030204" pitchFamily="34" charset="0"/>
              </a:rPr>
              <a:t>IQAs to comment to each other.</a:t>
            </a:r>
          </a:p>
          <a:p>
            <a:pPr>
              <a:lnSpc>
                <a:spcPct val="107000"/>
              </a:lnSpc>
              <a:spcBef>
                <a:spcPct val="0"/>
              </a:spcBef>
              <a:spcAft>
                <a:spcPts val="800"/>
              </a:spcAft>
              <a:buClrTx/>
              <a:buFontTx/>
              <a:buNone/>
            </a:pPr>
            <a:r>
              <a:rPr lang="en-GB" altLang="en-US" sz="1600" dirty="0">
                <a:solidFill>
                  <a:srgbClr val="000000"/>
                </a:solidFill>
                <a:latin typeface="Calibri" panose="020F0502020204030204" pitchFamily="34" charset="0"/>
                <a:cs typeface="Calibri" panose="020F0502020204030204" pitchFamily="34" charset="0"/>
              </a:rPr>
              <a:t>IQA Feedback Reports - there are no functional changes here, just different advice to users on how to use the system.</a:t>
            </a:r>
            <a:endParaRPr lang="en-GB" alt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ct val="0"/>
              </a:spcBef>
              <a:spcAft>
                <a:spcPts val="800"/>
              </a:spcAft>
              <a:buClrTx/>
              <a:buFontTx/>
              <a:buNone/>
            </a:pPr>
            <a:r>
              <a:rPr lang="en-GB" altLang="en-US" sz="1600" dirty="0">
                <a:solidFill>
                  <a:srgbClr val="000000"/>
                </a:solidFill>
                <a:latin typeface="Calibri" panose="020F0502020204030204" pitchFamily="34" charset="0"/>
                <a:cs typeface="Calibri" panose="020F0502020204030204" pitchFamily="34" charset="0"/>
              </a:rPr>
              <a:t>In the case of a trainee IQA, the trainee can write a report and click ‘save’ (rather than ‘save and submit to assessor’). The qualified IQA is then able to click on ‘view all reports for this assessor’ to view it. Only the person who created the report can edit it.</a:t>
            </a:r>
            <a:endParaRPr lang="en-GB" altLang="en-US" sz="1600" dirty="0">
              <a:latin typeface="Calibri" panose="020F0502020204030204" pitchFamily="34" charset="0"/>
              <a:cs typeface="Calibri" panose="020F0502020204030204" pitchFamily="34" charset="0"/>
            </a:endParaRPr>
          </a:p>
          <a:p>
            <a:pPr>
              <a:lnSpc>
                <a:spcPct val="115000"/>
              </a:lnSpc>
              <a:spcBef>
                <a:spcPct val="0"/>
              </a:spcBef>
              <a:spcAft>
                <a:spcPts val="1000"/>
              </a:spcAft>
              <a:buClrTx/>
              <a:buFontTx/>
              <a:buNone/>
            </a:pPr>
            <a:r>
              <a:rPr lang="en-GB" altLang="en-US" sz="1600" dirty="0">
                <a:solidFill>
                  <a:srgbClr val="000000"/>
                </a:solidFill>
                <a:latin typeface="Calibri" panose="020F0502020204030204" pitchFamily="34" charset="0"/>
                <a:cs typeface="Times New Roman" panose="02020603050405020304" pitchFamily="18" charset="0"/>
              </a:rPr>
              <a:t>The Rationale tab is already a shared resource for IQAs who have mutual assessors so that can be located as normal in the IQA Tools tab.</a:t>
            </a:r>
            <a:endParaRPr lang="en-GB" altLang="en-US" sz="1600" dirty="0">
              <a:latin typeface="Calibri" panose="020F0502020204030204" pitchFamily="34" charset="0"/>
              <a:cs typeface="Calibri" panose="020F0502020204030204" pitchFamily="34" charset="0"/>
            </a:endParaRPr>
          </a:p>
        </p:txBody>
      </p:sp>
      <p:sp>
        <p:nvSpPr>
          <p:cNvPr id="47110" name="TextBox 2">
            <a:extLst>
              <a:ext uri="{FF2B5EF4-FFF2-40B4-BE49-F238E27FC236}">
                <a16:creationId xmlns="" xmlns:a16="http://schemas.microsoft.com/office/drawing/2014/main" id="{F60E7573-28DD-4DBB-ABD7-A0B589773F7D}"/>
              </a:ext>
            </a:extLst>
          </p:cNvPr>
          <p:cNvSpPr txBox="1">
            <a:spLocks noChangeArrowheads="1"/>
          </p:cNvSpPr>
          <p:nvPr/>
        </p:nvSpPr>
        <p:spPr bwMode="auto">
          <a:xfrm>
            <a:off x="8750300" y="31750"/>
            <a:ext cx="3556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0099"/>
              </a:buClr>
              <a:buChar char="•"/>
              <a:defRPr sz="3600">
                <a:solidFill>
                  <a:schemeClr val="tx1"/>
                </a:solidFill>
                <a:latin typeface="Arial Narrow" panose="020B0606020202030204" pitchFamily="34" charset="0"/>
              </a:defRPr>
            </a:lvl1pPr>
            <a:lvl2pPr marL="742950" indent="-285750">
              <a:spcBef>
                <a:spcPct val="20000"/>
              </a:spcBef>
              <a:buClr>
                <a:srgbClr val="000099"/>
              </a:buClr>
              <a:buFont typeface="CommonBullets"/>
              <a:buChar char="&gt;"/>
              <a:defRPr sz="3200">
                <a:solidFill>
                  <a:schemeClr val="tx1"/>
                </a:solidFill>
                <a:latin typeface="Arial Narrow" panose="020B0606020202030204" pitchFamily="34" charset="0"/>
              </a:defRPr>
            </a:lvl2pPr>
            <a:lvl3pPr marL="1143000" indent="-228600">
              <a:spcBef>
                <a:spcPct val="20000"/>
              </a:spcBef>
              <a:buClr>
                <a:srgbClr val="000099"/>
              </a:buClr>
              <a:buChar char="•"/>
              <a:defRPr sz="3200">
                <a:solidFill>
                  <a:schemeClr val="tx1"/>
                </a:solidFill>
                <a:latin typeface="Arial Narrow" panose="020B0606020202030204" pitchFamily="34" charset="0"/>
              </a:defRPr>
            </a:lvl3pPr>
            <a:lvl4pPr marL="1600200" indent="-228600">
              <a:spcBef>
                <a:spcPct val="20000"/>
              </a:spcBef>
              <a:buClr>
                <a:srgbClr val="000099"/>
              </a:buClr>
              <a:buChar char="–"/>
              <a:defRPr sz="3200">
                <a:solidFill>
                  <a:schemeClr val="tx1"/>
                </a:solidFill>
                <a:latin typeface="Arial Narrow" panose="020B0606020202030204" pitchFamily="34" charset="0"/>
              </a:defRPr>
            </a:lvl4pPr>
            <a:lvl5pPr marL="2057400" indent="-228600">
              <a:spcBef>
                <a:spcPct val="20000"/>
              </a:spcBef>
              <a:buClr>
                <a:srgbClr val="000099"/>
              </a:buClr>
              <a:buChar char="»"/>
              <a:defRPr sz="3200">
                <a:solidFill>
                  <a:schemeClr val="tx1"/>
                </a:solidFill>
                <a:latin typeface="Arial Narrow" panose="020B0606020202030204" pitchFamily="34" charset="0"/>
              </a:defRPr>
            </a:lvl5pPr>
            <a:lvl6pPr marL="25146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6pPr>
            <a:lvl7pPr marL="29718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7pPr>
            <a:lvl8pPr marL="34290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8pPr>
            <a:lvl9pPr marL="38862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9pPr>
          </a:lstStyle>
          <a:p>
            <a:pPr>
              <a:spcBef>
                <a:spcPct val="0"/>
              </a:spcBef>
              <a:buClrTx/>
              <a:buFontTx/>
              <a:buNone/>
            </a:pPr>
            <a:r>
              <a:rPr lang="en-GB" altLang="en-US" sz="2400" dirty="0">
                <a:latin typeface="Arial" panose="020B0604020202020204" pitchFamily="34" charset="0"/>
              </a:rPr>
              <a:t>2</a:t>
            </a: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 xmlns:a16="http://schemas.microsoft.com/office/drawing/2014/main" id="{568C2233-6223-4AE5-8322-BDE340E59742}"/>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48131" name="Rectangle 3">
            <a:extLst>
              <a:ext uri="{FF2B5EF4-FFF2-40B4-BE49-F238E27FC236}">
                <a16:creationId xmlns="" xmlns:a16="http://schemas.microsoft.com/office/drawing/2014/main" id="{9AAC3C40-7660-4155-91A6-4E7F32C400B3}"/>
              </a:ext>
            </a:extLst>
          </p:cNvPr>
          <p:cNvSpPr>
            <a:spLocks noChangeArrowheads="1"/>
          </p:cNvSpPr>
          <p:nvPr/>
        </p:nvSpPr>
        <p:spPr bwMode="auto">
          <a:xfrm>
            <a:off x="0" y="29337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lvl1pPr>
              <a:spcBef>
                <a:spcPct val="20000"/>
              </a:spcBef>
              <a:buClr>
                <a:srgbClr val="000099"/>
              </a:buClr>
              <a:buChar char="•"/>
              <a:defRPr sz="3600">
                <a:solidFill>
                  <a:schemeClr val="tx1"/>
                </a:solidFill>
                <a:latin typeface="Arial Narrow" panose="020B0606020202030204" pitchFamily="34" charset="0"/>
              </a:defRPr>
            </a:lvl1pPr>
            <a:lvl2pPr marL="742950" indent="-285750">
              <a:spcBef>
                <a:spcPct val="20000"/>
              </a:spcBef>
              <a:buClr>
                <a:srgbClr val="000099"/>
              </a:buClr>
              <a:buFont typeface="CommonBullets"/>
              <a:buChar char="&gt;"/>
              <a:defRPr sz="3200">
                <a:solidFill>
                  <a:schemeClr val="tx1"/>
                </a:solidFill>
                <a:latin typeface="Arial Narrow" panose="020B0606020202030204" pitchFamily="34" charset="0"/>
              </a:defRPr>
            </a:lvl2pPr>
            <a:lvl3pPr marL="1143000" indent="-228600">
              <a:spcBef>
                <a:spcPct val="20000"/>
              </a:spcBef>
              <a:buClr>
                <a:srgbClr val="000099"/>
              </a:buClr>
              <a:buChar char="•"/>
              <a:defRPr sz="3200">
                <a:solidFill>
                  <a:schemeClr val="tx1"/>
                </a:solidFill>
                <a:latin typeface="Arial Narrow" panose="020B0606020202030204" pitchFamily="34" charset="0"/>
              </a:defRPr>
            </a:lvl3pPr>
            <a:lvl4pPr marL="1600200" indent="-228600">
              <a:spcBef>
                <a:spcPct val="20000"/>
              </a:spcBef>
              <a:buClr>
                <a:srgbClr val="000099"/>
              </a:buClr>
              <a:buChar char="–"/>
              <a:defRPr sz="3200">
                <a:solidFill>
                  <a:schemeClr val="tx1"/>
                </a:solidFill>
                <a:latin typeface="Arial Narrow" panose="020B0606020202030204" pitchFamily="34" charset="0"/>
              </a:defRPr>
            </a:lvl4pPr>
            <a:lvl5pPr marL="2057400" indent="-228600">
              <a:spcBef>
                <a:spcPct val="20000"/>
              </a:spcBef>
              <a:buClr>
                <a:srgbClr val="000099"/>
              </a:buClr>
              <a:buChar char="»"/>
              <a:defRPr sz="3200">
                <a:solidFill>
                  <a:schemeClr val="tx1"/>
                </a:solidFill>
                <a:latin typeface="Arial Narrow" panose="020B0606020202030204" pitchFamily="34" charset="0"/>
              </a:defRPr>
            </a:lvl5pPr>
            <a:lvl6pPr marL="25146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6pPr>
            <a:lvl7pPr marL="29718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7pPr>
            <a:lvl8pPr marL="34290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8pPr>
            <a:lvl9pPr marL="38862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9pPr>
          </a:lstStyle>
          <a:p>
            <a:pPr algn="ctr">
              <a:buClr>
                <a:srgbClr val="003399"/>
              </a:buClr>
              <a:buSzPct val="125000"/>
            </a:pPr>
            <a:endParaRPr lang="en-US" altLang="en-US" sz="2400" dirty="0">
              <a:latin typeface="Arial" panose="020B0604020202020204" pitchFamily="34" charset="0"/>
            </a:endParaRPr>
          </a:p>
        </p:txBody>
      </p:sp>
      <p:sp>
        <p:nvSpPr>
          <p:cNvPr id="48132" name="Rectangle 23">
            <a:extLst>
              <a:ext uri="{FF2B5EF4-FFF2-40B4-BE49-F238E27FC236}">
                <a16:creationId xmlns="" xmlns:a16="http://schemas.microsoft.com/office/drawing/2014/main" id="{C7D7917A-2688-40F2-9179-401F6756ED42}"/>
              </a:ext>
            </a:extLst>
          </p:cNvPr>
          <p:cNvSpPr>
            <a:spLocks noChangeArrowheads="1"/>
          </p:cNvSpPr>
          <p:nvPr/>
        </p:nvSpPr>
        <p:spPr bwMode="auto">
          <a:xfrm>
            <a:off x="0" y="13352463"/>
            <a:ext cx="2484438" cy="277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spAutoFit/>
          </a:bodyPr>
          <a:lstStyle>
            <a:lvl1pPr>
              <a:spcBef>
                <a:spcPct val="20000"/>
              </a:spcBef>
              <a:buClr>
                <a:srgbClr val="000099"/>
              </a:buClr>
              <a:buChar char="•"/>
              <a:defRPr sz="3600">
                <a:solidFill>
                  <a:schemeClr val="tx1"/>
                </a:solidFill>
                <a:latin typeface="Arial Narrow" panose="020B0606020202030204" pitchFamily="34" charset="0"/>
              </a:defRPr>
            </a:lvl1pPr>
            <a:lvl2pPr marL="742950" indent="-285750">
              <a:spcBef>
                <a:spcPct val="20000"/>
              </a:spcBef>
              <a:buClr>
                <a:srgbClr val="000099"/>
              </a:buClr>
              <a:buFont typeface="CommonBullets"/>
              <a:buChar char="&gt;"/>
              <a:defRPr sz="3200">
                <a:solidFill>
                  <a:schemeClr val="tx1"/>
                </a:solidFill>
                <a:latin typeface="Arial Narrow" panose="020B0606020202030204" pitchFamily="34" charset="0"/>
              </a:defRPr>
            </a:lvl2pPr>
            <a:lvl3pPr marL="1143000" indent="-228600">
              <a:spcBef>
                <a:spcPct val="20000"/>
              </a:spcBef>
              <a:buClr>
                <a:srgbClr val="000099"/>
              </a:buClr>
              <a:buChar char="•"/>
              <a:defRPr sz="3200">
                <a:solidFill>
                  <a:schemeClr val="tx1"/>
                </a:solidFill>
                <a:latin typeface="Arial Narrow" panose="020B0606020202030204" pitchFamily="34" charset="0"/>
              </a:defRPr>
            </a:lvl3pPr>
            <a:lvl4pPr marL="1600200" indent="-228600">
              <a:spcBef>
                <a:spcPct val="20000"/>
              </a:spcBef>
              <a:buClr>
                <a:srgbClr val="000099"/>
              </a:buClr>
              <a:buChar char="–"/>
              <a:defRPr sz="3200">
                <a:solidFill>
                  <a:schemeClr val="tx1"/>
                </a:solidFill>
                <a:latin typeface="Arial Narrow" panose="020B0606020202030204" pitchFamily="34" charset="0"/>
              </a:defRPr>
            </a:lvl4pPr>
            <a:lvl5pPr marL="2057400" indent="-228600">
              <a:spcBef>
                <a:spcPct val="20000"/>
              </a:spcBef>
              <a:buClr>
                <a:srgbClr val="000099"/>
              </a:buClr>
              <a:buChar char="»"/>
              <a:defRPr sz="3200">
                <a:solidFill>
                  <a:schemeClr val="tx1"/>
                </a:solidFill>
                <a:latin typeface="Arial Narrow" panose="020B0606020202030204" pitchFamily="34" charset="0"/>
              </a:defRPr>
            </a:lvl5pPr>
            <a:lvl6pPr marL="25146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6pPr>
            <a:lvl7pPr marL="29718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7pPr>
            <a:lvl8pPr marL="34290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8pPr>
            <a:lvl9pPr marL="38862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9pPr>
          </a:lstStyle>
          <a:p>
            <a:pPr>
              <a:spcBef>
                <a:spcPct val="0"/>
              </a:spcBef>
              <a:buClrTx/>
              <a:buFontTx/>
              <a:buNone/>
            </a:pPr>
            <a:r>
              <a:rPr lang="en-GB" altLang="en-US" sz="1200" dirty="0">
                <a:latin typeface="Calibri" panose="020F0502020204030204" pitchFamily="34" charset="0"/>
                <a:ea typeface="Calibri" panose="020F0502020204030204" pitchFamily="34" charset="0"/>
                <a:cs typeface="Times New Roman" panose="02020603050405020304" pitchFamily="18" charset="0"/>
              </a:rPr>
              <a:t>   </a:t>
            </a:r>
            <a:r>
              <a:rPr lang="en-GB" altLang="en-US" sz="1100" dirty="0">
                <a:latin typeface="Calibri" panose="020F0502020204030204" pitchFamily="34" charset="0"/>
                <a:ea typeface="Calibri" panose="020F0502020204030204" pitchFamily="34" charset="0"/>
                <a:cs typeface="Times New Roman" panose="02020603050405020304" pitchFamily="18" charset="0"/>
              </a:rPr>
              <a:t>         </a:t>
            </a:r>
            <a:endParaRPr lang="en-GB" altLang="en-US" sz="2400" dirty="0">
              <a:latin typeface="Arial" panose="020B0604020202020204" pitchFamily="34" charset="0"/>
              <a:ea typeface="Calibri" panose="020F0502020204030204" pitchFamily="34" charset="0"/>
              <a:cs typeface="Times New Roman" panose="02020603050405020304" pitchFamily="18" charset="0"/>
            </a:endParaRPr>
          </a:p>
        </p:txBody>
      </p:sp>
      <p:sp>
        <p:nvSpPr>
          <p:cNvPr id="48133" name="Rectangle 24">
            <a:extLst>
              <a:ext uri="{FF2B5EF4-FFF2-40B4-BE49-F238E27FC236}">
                <a16:creationId xmlns="" xmlns:a16="http://schemas.microsoft.com/office/drawing/2014/main" id="{D5633145-A805-40F9-9134-8F229B3220FA}"/>
              </a:ext>
            </a:extLst>
          </p:cNvPr>
          <p:cNvSpPr>
            <a:spLocks noChangeArrowheads="1"/>
          </p:cNvSpPr>
          <p:nvPr/>
        </p:nvSpPr>
        <p:spPr bwMode="auto">
          <a:xfrm>
            <a:off x="0" y="14036675"/>
            <a:ext cx="2484438" cy="261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spAutoFit/>
          </a:bodyPr>
          <a:lstStyle>
            <a:lvl1pPr>
              <a:spcBef>
                <a:spcPct val="20000"/>
              </a:spcBef>
              <a:buClr>
                <a:srgbClr val="000099"/>
              </a:buClr>
              <a:buChar char="•"/>
              <a:defRPr sz="3600">
                <a:solidFill>
                  <a:schemeClr val="tx1"/>
                </a:solidFill>
                <a:latin typeface="Arial Narrow" panose="020B0606020202030204" pitchFamily="34" charset="0"/>
              </a:defRPr>
            </a:lvl1pPr>
            <a:lvl2pPr marL="742950" indent="-285750">
              <a:spcBef>
                <a:spcPct val="20000"/>
              </a:spcBef>
              <a:buClr>
                <a:srgbClr val="000099"/>
              </a:buClr>
              <a:buFont typeface="CommonBullets"/>
              <a:buChar char="&gt;"/>
              <a:defRPr sz="3200">
                <a:solidFill>
                  <a:schemeClr val="tx1"/>
                </a:solidFill>
                <a:latin typeface="Arial Narrow" panose="020B0606020202030204" pitchFamily="34" charset="0"/>
              </a:defRPr>
            </a:lvl2pPr>
            <a:lvl3pPr marL="1143000" indent="-228600">
              <a:spcBef>
                <a:spcPct val="20000"/>
              </a:spcBef>
              <a:buClr>
                <a:srgbClr val="000099"/>
              </a:buClr>
              <a:buChar char="•"/>
              <a:defRPr sz="3200">
                <a:solidFill>
                  <a:schemeClr val="tx1"/>
                </a:solidFill>
                <a:latin typeface="Arial Narrow" panose="020B0606020202030204" pitchFamily="34" charset="0"/>
              </a:defRPr>
            </a:lvl3pPr>
            <a:lvl4pPr marL="1600200" indent="-228600">
              <a:spcBef>
                <a:spcPct val="20000"/>
              </a:spcBef>
              <a:buClr>
                <a:srgbClr val="000099"/>
              </a:buClr>
              <a:buChar char="–"/>
              <a:defRPr sz="3200">
                <a:solidFill>
                  <a:schemeClr val="tx1"/>
                </a:solidFill>
                <a:latin typeface="Arial Narrow" panose="020B0606020202030204" pitchFamily="34" charset="0"/>
              </a:defRPr>
            </a:lvl4pPr>
            <a:lvl5pPr marL="2057400" indent="-228600">
              <a:spcBef>
                <a:spcPct val="20000"/>
              </a:spcBef>
              <a:buClr>
                <a:srgbClr val="000099"/>
              </a:buClr>
              <a:buChar char="»"/>
              <a:defRPr sz="3200">
                <a:solidFill>
                  <a:schemeClr val="tx1"/>
                </a:solidFill>
                <a:latin typeface="Arial Narrow" panose="020B0606020202030204" pitchFamily="34" charset="0"/>
              </a:defRPr>
            </a:lvl5pPr>
            <a:lvl6pPr marL="25146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6pPr>
            <a:lvl7pPr marL="29718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7pPr>
            <a:lvl8pPr marL="34290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8pPr>
            <a:lvl9pPr marL="38862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9pPr>
          </a:lstStyle>
          <a:p>
            <a:pPr>
              <a:spcBef>
                <a:spcPct val="0"/>
              </a:spcBef>
              <a:buClrTx/>
              <a:buFontTx/>
              <a:buNone/>
            </a:pPr>
            <a:r>
              <a:rPr lang="en-GB" altLang="en-US" sz="1100" dirty="0">
                <a:latin typeface="Calibri" panose="020F0502020204030204" pitchFamily="34" charset="0"/>
                <a:ea typeface="Calibri" panose="020F0502020204030204" pitchFamily="34" charset="0"/>
                <a:cs typeface="Times New Roman" panose="02020603050405020304" pitchFamily="18" charset="0"/>
              </a:rPr>
              <a:t>          </a:t>
            </a:r>
            <a:endParaRPr lang="en-GB" altLang="en-US" sz="2400" dirty="0">
              <a:latin typeface="Arial" panose="020B0604020202020204" pitchFamily="34" charset="0"/>
              <a:ea typeface="Calibri" panose="020F0502020204030204" pitchFamily="34" charset="0"/>
              <a:cs typeface="Times New Roman" panose="02020603050405020304" pitchFamily="18" charset="0"/>
            </a:endParaRPr>
          </a:p>
        </p:txBody>
      </p:sp>
      <p:sp>
        <p:nvSpPr>
          <p:cNvPr id="48134" name="Rectangle 26">
            <a:extLst>
              <a:ext uri="{FF2B5EF4-FFF2-40B4-BE49-F238E27FC236}">
                <a16:creationId xmlns="" xmlns:a16="http://schemas.microsoft.com/office/drawing/2014/main" id="{05F3E31D-6C22-4EEA-B0A9-8551B6439C51}"/>
              </a:ext>
            </a:extLst>
          </p:cNvPr>
          <p:cNvSpPr>
            <a:spLocks noChangeArrowheads="1"/>
          </p:cNvSpPr>
          <p:nvPr/>
        </p:nvSpPr>
        <p:spPr bwMode="auto">
          <a:xfrm>
            <a:off x="0" y="15789275"/>
            <a:ext cx="2484438" cy="261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spAutoFit/>
          </a:bodyPr>
          <a:lstStyle>
            <a:lvl1pPr>
              <a:spcBef>
                <a:spcPct val="20000"/>
              </a:spcBef>
              <a:buClr>
                <a:srgbClr val="000099"/>
              </a:buClr>
              <a:buChar char="•"/>
              <a:defRPr sz="3600">
                <a:solidFill>
                  <a:schemeClr val="tx1"/>
                </a:solidFill>
                <a:latin typeface="Arial Narrow" panose="020B0606020202030204" pitchFamily="34" charset="0"/>
              </a:defRPr>
            </a:lvl1pPr>
            <a:lvl2pPr marL="742950" indent="-285750">
              <a:spcBef>
                <a:spcPct val="20000"/>
              </a:spcBef>
              <a:buClr>
                <a:srgbClr val="000099"/>
              </a:buClr>
              <a:buFont typeface="CommonBullets"/>
              <a:buChar char="&gt;"/>
              <a:defRPr sz="3200">
                <a:solidFill>
                  <a:schemeClr val="tx1"/>
                </a:solidFill>
                <a:latin typeface="Arial Narrow" panose="020B0606020202030204" pitchFamily="34" charset="0"/>
              </a:defRPr>
            </a:lvl2pPr>
            <a:lvl3pPr marL="1143000" indent="-228600">
              <a:spcBef>
                <a:spcPct val="20000"/>
              </a:spcBef>
              <a:buClr>
                <a:srgbClr val="000099"/>
              </a:buClr>
              <a:buChar char="•"/>
              <a:defRPr sz="3200">
                <a:solidFill>
                  <a:schemeClr val="tx1"/>
                </a:solidFill>
                <a:latin typeface="Arial Narrow" panose="020B0606020202030204" pitchFamily="34" charset="0"/>
              </a:defRPr>
            </a:lvl3pPr>
            <a:lvl4pPr marL="1600200" indent="-228600">
              <a:spcBef>
                <a:spcPct val="20000"/>
              </a:spcBef>
              <a:buClr>
                <a:srgbClr val="000099"/>
              </a:buClr>
              <a:buChar char="–"/>
              <a:defRPr sz="3200">
                <a:solidFill>
                  <a:schemeClr val="tx1"/>
                </a:solidFill>
                <a:latin typeface="Arial Narrow" panose="020B0606020202030204" pitchFamily="34" charset="0"/>
              </a:defRPr>
            </a:lvl4pPr>
            <a:lvl5pPr marL="2057400" indent="-228600">
              <a:spcBef>
                <a:spcPct val="20000"/>
              </a:spcBef>
              <a:buClr>
                <a:srgbClr val="000099"/>
              </a:buClr>
              <a:buChar char="»"/>
              <a:defRPr sz="3200">
                <a:solidFill>
                  <a:schemeClr val="tx1"/>
                </a:solidFill>
                <a:latin typeface="Arial Narrow" panose="020B0606020202030204" pitchFamily="34" charset="0"/>
              </a:defRPr>
            </a:lvl5pPr>
            <a:lvl6pPr marL="25146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6pPr>
            <a:lvl7pPr marL="29718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7pPr>
            <a:lvl8pPr marL="34290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8pPr>
            <a:lvl9pPr marL="38862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9pPr>
          </a:lstStyle>
          <a:p>
            <a:pPr>
              <a:spcBef>
                <a:spcPct val="0"/>
              </a:spcBef>
              <a:buClrTx/>
              <a:buFontTx/>
              <a:buNone/>
            </a:pPr>
            <a:r>
              <a:rPr lang="en-GB" altLang="en-US" sz="1100" dirty="0">
                <a:latin typeface="Arial" panose="020B0604020202020204" pitchFamily="34" charset="0"/>
                <a:ea typeface="Calibri" panose="020F0502020204030204" pitchFamily="34" charset="0"/>
                <a:cs typeface="Consolas" panose="020B0609020204030204" pitchFamily="49" charset="0"/>
              </a:rPr>
              <a:t>            </a:t>
            </a:r>
            <a:endParaRPr lang="en-GB" altLang="en-US" sz="2400" dirty="0">
              <a:latin typeface="Arial" panose="020B0604020202020204" pitchFamily="34" charset="0"/>
              <a:ea typeface="Calibri" panose="020F0502020204030204" pitchFamily="34" charset="0"/>
              <a:cs typeface="Consolas" panose="020B0609020204030204" pitchFamily="49" charset="0"/>
            </a:endParaRPr>
          </a:p>
        </p:txBody>
      </p:sp>
      <p:sp>
        <p:nvSpPr>
          <p:cNvPr id="48135" name="Rectangle 27">
            <a:extLst>
              <a:ext uri="{FF2B5EF4-FFF2-40B4-BE49-F238E27FC236}">
                <a16:creationId xmlns="" xmlns:a16="http://schemas.microsoft.com/office/drawing/2014/main" id="{03C236E8-8339-41A1-9924-8C7D8DCC82F8}"/>
              </a:ext>
            </a:extLst>
          </p:cNvPr>
          <p:cNvSpPr>
            <a:spLocks noChangeArrowheads="1"/>
          </p:cNvSpPr>
          <p:nvPr/>
        </p:nvSpPr>
        <p:spPr bwMode="auto">
          <a:xfrm>
            <a:off x="0" y="16964025"/>
            <a:ext cx="2484438"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spAutoFit/>
          </a:bodyPr>
          <a:lstStyle>
            <a:lvl1pPr>
              <a:spcBef>
                <a:spcPct val="20000"/>
              </a:spcBef>
              <a:buClr>
                <a:srgbClr val="000099"/>
              </a:buClr>
              <a:buChar char="•"/>
              <a:defRPr sz="3600">
                <a:solidFill>
                  <a:schemeClr val="tx1"/>
                </a:solidFill>
                <a:latin typeface="Arial Narrow" panose="020B0606020202030204" pitchFamily="34" charset="0"/>
              </a:defRPr>
            </a:lvl1pPr>
            <a:lvl2pPr marL="742950" indent="-285750">
              <a:spcBef>
                <a:spcPct val="20000"/>
              </a:spcBef>
              <a:buClr>
                <a:srgbClr val="000099"/>
              </a:buClr>
              <a:buFont typeface="CommonBullets"/>
              <a:buChar char="&gt;"/>
              <a:defRPr sz="3200">
                <a:solidFill>
                  <a:schemeClr val="tx1"/>
                </a:solidFill>
                <a:latin typeface="Arial Narrow" panose="020B0606020202030204" pitchFamily="34" charset="0"/>
              </a:defRPr>
            </a:lvl2pPr>
            <a:lvl3pPr marL="1143000" indent="-228600">
              <a:spcBef>
                <a:spcPct val="20000"/>
              </a:spcBef>
              <a:buClr>
                <a:srgbClr val="000099"/>
              </a:buClr>
              <a:buChar char="•"/>
              <a:defRPr sz="3200">
                <a:solidFill>
                  <a:schemeClr val="tx1"/>
                </a:solidFill>
                <a:latin typeface="Arial Narrow" panose="020B0606020202030204" pitchFamily="34" charset="0"/>
              </a:defRPr>
            </a:lvl3pPr>
            <a:lvl4pPr marL="1600200" indent="-228600">
              <a:spcBef>
                <a:spcPct val="20000"/>
              </a:spcBef>
              <a:buClr>
                <a:srgbClr val="000099"/>
              </a:buClr>
              <a:buChar char="–"/>
              <a:defRPr sz="3200">
                <a:solidFill>
                  <a:schemeClr val="tx1"/>
                </a:solidFill>
                <a:latin typeface="Arial Narrow" panose="020B0606020202030204" pitchFamily="34" charset="0"/>
              </a:defRPr>
            </a:lvl4pPr>
            <a:lvl5pPr marL="2057400" indent="-228600">
              <a:spcBef>
                <a:spcPct val="20000"/>
              </a:spcBef>
              <a:buClr>
                <a:srgbClr val="000099"/>
              </a:buClr>
              <a:buChar char="»"/>
              <a:defRPr sz="3200">
                <a:solidFill>
                  <a:schemeClr val="tx1"/>
                </a:solidFill>
                <a:latin typeface="Arial Narrow" panose="020B0606020202030204" pitchFamily="34" charset="0"/>
              </a:defRPr>
            </a:lvl5pPr>
            <a:lvl6pPr marL="25146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6pPr>
            <a:lvl7pPr marL="29718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7pPr>
            <a:lvl8pPr marL="34290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8pPr>
            <a:lvl9pPr marL="38862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9pPr>
          </a:lstStyle>
          <a:p>
            <a:pPr>
              <a:spcBef>
                <a:spcPct val="0"/>
              </a:spcBef>
              <a:buClrTx/>
              <a:buFontTx/>
              <a:buNone/>
            </a:pPr>
            <a:endParaRPr lang="en-US" altLang="en-US" sz="2400" dirty="0">
              <a:latin typeface="Arial" panose="020B0604020202020204" pitchFamily="34" charset="0"/>
            </a:endParaRPr>
          </a:p>
        </p:txBody>
      </p:sp>
      <p:sp>
        <p:nvSpPr>
          <p:cNvPr id="48136" name="Rectangle 12">
            <a:extLst>
              <a:ext uri="{FF2B5EF4-FFF2-40B4-BE49-F238E27FC236}">
                <a16:creationId xmlns="" xmlns:a16="http://schemas.microsoft.com/office/drawing/2014/main" id="{4383D5DF-0232-43E2-8AD4-30C79E2DBEF6}"/>
              </a:ext>
            </a:extLst>
          </p:cNvPr>
          <p:cNvSpPr>
            <a:spLocks noChangeArrowheads="1"/>
          </p:cNvSpPr>
          <p:nvPr/>
        </p:nvSpPr>
        <p:spPr bwMode="auto">
          <a:xfrm>
            <a:off x="0" y="20097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rgbClr val="000099"/>
              </a:buClr>
              <a:buChar char="•"/>
              <a:defRPr sz="3600">
                <a:solidFill>
                  <a:schemeClr val="tx1"/>
                </a:solidFill>
                <a:latin typeface="Arial Narrow" panose="020B0606020202030204" pitchFamily="34" charset="0"/>
              </a:defRPr>
            </a:lvl1pPr>
            <a:lvl2pPr marL="742950" indent="-285750">
              <a:spcBef>
                <a:spcPct val="20000"/>
              </a:spcBef>
              <a:buClr>
                <a:srgbClr val="000099"/>
              </a:buClr>
              <a:buFont typeface="CommonBullets"/>
              <a:buChar char="&gt;"/>
              <a:defRPr sz="3200">
                <a:solidFill>
                  <a:schemeClr val="tx1"/>
                </a:solidFill>
                <a:latin typeface="Arial Narrow" panose="020B0606020202030204" pitchFamily="34" charset="0"/>
              </a:defRPr>
            </a:lvl2pPr>
            <a:lvl3pPr marL="1143000" indent="-228600">
              <a:spcBef>
                <a:spcPct val="20000"/>
              </a:spcBef>
              <a:buClr>
                <a:srgbClr val="000099"/>
              </a:buClr>
              <a:buChar char="•"/>
              <a:defRPr sz="3200">
                <a:solidFill>
                  <a:schemeClr val="tx1"/>
                </a:solidFill>
                <a:latin typeface="Arial Narrow" panose="020B0606020202030204" pitchFamily="34" charset="0"/>
              </a:defRPr>
            </a:lvl3pPr>
            <a:lvl4pPr marL="1600200" indent="-228600">
              <a:spcBef>
                <a:spcPct val="20000"/>
              </a:spcBef>
              <a:buClr>
                <a:srgbClr val="000099"/>
              </a:buClr>
              <a:buChar char="–"/>
              <a:defRPr sz="3200">
                <a:solidFill>
                  <a:schemeClr val="tx1"/>
                </a:solidFill>
                <a:latin typeface="Arial Narrow" panose="020B0606020202030204" pitchFamily="34" charset="0"/>
              </a:defRPr>
            </a:lvl4pPr>
            <a:lvl5pPr marL="2057400" indent="-228600">
              <a:spcBef>
                <a:spcPct val="20000"/>
              </a:spcBef>
              <a:buClr>
                <a:srgbClr val="000099"/>
              </a:buClr>
              <a:buChar char="»"/>
              <a:defRPr sz="3200">
                <a:solidFill>
                  <a:schemeClr val="tx1"/>
                </a:solidFill>
                <a:latin typeface="Arial Narrow" panose="020B0606020202030204" pitchFamily="34" charset="0"/>
              </a:defRPr>
            </a:lvl5pPr>
            <a:lvl6pPr marL="25146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6pPr>
            <a:lvl7pPr marL="29718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7pPr>
            <a:lvl8pPr marL="34290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8pPr>
            <a:lvl9pPr marL="38862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9pPr>
          </a:lstStyle>
          <a:p>
            <a:pPr>
              <a:spcBef>
                <a:spcPct val="0"/>
              </a:spcBef>
              <a:buClrTx/>
              <a:buFontTx/>
              <a:buNone/>
            </a:pPr>
            <a:endParaRPr lang="en-US" altLang="en-US" sz="2400" dirty="0">
              <a:latin typeface="Arial" panose="020B0604020202020204" pitchFamily="34" charset="0"/>
            </a:endParaRPr>
          </a:p>
        </p:txBody>
      </p:sp>
      <p:sp>
        <p:nvSpPr>
          <p:cNvPr id="48137" name="Rectangle 13">
            <a:extLst>
              <a:ext uri="{FF2B5EF4-FFF2-40B4-BE49-F238E27FC236}">
                <a16:creationId xmlns="" xmlns:a16="http://schemas.microsoft.com/office/drawing/2014/main" id="{5721A362-F6E7-4BE5-B6E3-4A735B246E06}"/>
              </a:ext>
            </a:extLst>
          </p:cNvPr>
          <p:cNvSpPr>
            <a:spLocks noChangeArrowheads="1"/>
          </p:cNvSpPr>
          <p:nvPr/>
        </p:nvSpPr>
        <p:spPr bwMode="auto">
          <a:xfrm>
            <a:off x="2771775" y="1135063"/>
            <a:ext cx="6248400" cy="3170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rgbClr val="000099"/>
              </a:buClr>
              <a:buChar char="•"/>
              <a:defRPr sz="3600">
                <a:solidFill>
                  <a:schemeClr val="tx1"/>
                </a:solidFill>
                <a:latin typeface="Arial Narrow" panose="020B0606020202030204" pitchFamily="34" charset="0"/>
              </a:defRPr>
            </a:lvl1pPr>
            <a:lvl2pPr marL="742950" indent="-285750">
              <a:spcBef>
                <a:spcPct val="20000"/>
              </a:spcBef>
              <a:buClr>
                <a:srgbClr val="000099"/>
              </a:buClr>
              <a:buFont typeface="CommonBullets"/>
              <a:buChar char="&gt;"/>
              <a:defRPr sz="3200">
                <a:solidFill>
                  <a:schemeClr val="tx1"/>
                </a:solidFill>
                <a:latin typeface="Arial Narrow" panose="020B0606020202030204" pitchFamily="34" charset="0"/>
              </a:defRPr>
            </a:lvl2pPr>
            <a:lvl3pPr marL="1143000" indent="-228600">
              <a:spcBef>
                <a:spcPct val="20000"/>
              </a:spcBef>
              <a:buClr>
                <a:srgbClr val="000099"/>
              </a:buClr>
              <a:buChar char="•"/>
              <a:defRPr sz="3200">
                <a:solidFill>
                  <a:schemeClr val="tx1"/>
                </a:solidFill>
                <a:latin typeface="Arial Narrow" panose="020B0606020202030204" pitchFamily="34" charset="0"/>
              </a:defRPr>
            </a:lvl3pPr>
            <a:lvl4pPr marL="1600200" indent="-228600">
              <a:spcBef>
                <a:spcPct val="20000"/>
              </a:spcBef>
              <a:buClr>
                <a:srgbClr val="000099"/>
              </a:buClr>
              <a:buChar char="–"/>
              <a:defRPr sz="3200">
                <a:solidFill>
                  <a:schemeClr val="tx1"/>
                </a:solidFill>
                <a:latin typeface="Arial Narrow" panose="020B0606020202030204" pitchFamily="34" charset="0"/>
              </a:defRPr>
            </a:lvl4pPr>
            <a:lvl5pPr marL="2057400" indent="-228600">
              <a:spcBef>
                <a:spcPct val="20000"/>
              </a:spcBef>
              <a:buClr>
                <a:srgbClr val="000099"/>
              </a:buClr>
              <a:buChar char="»"/>
              <a:defRPr sz="3200">
                <a:solidFill>
                  <a:schemeClr val="tx1"/>
                </a:solidFill>
                <a:latin typeface="Arial Narrow" panose="020B0606020202030204" pitchFamily="34" charset="0"/>
              </a:defRPr>
            </a:lvl5pPr>
            <a:lvl6pPr marL="25146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6pPr>
            <a:lvl7pPr marL="29718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7pPr>
            <a:lvl8pPr marL="34290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8pPr>
            <a:lvl9pPr marL="38862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9pPr>
          </a:lstStyle>
          <a:p>
            <a:pPr>
              <a:spcBef>
                <a:spcPct val="0"/>
              </a:spcBef>
              <a:buClrTx/>
              <a:buFontTx/>
              <a:buNone/>
            </a:pPr>
            <a:r>
              <a:rPr lang="en-GB" altLang="en-US" sz="1600" u="sng" dirty="0">
                <a:solidFill>
                  <a:srgbClr val="000000"/>
                </a:solidFill>
                <a:latin typeface="Calibri" panose="020F0502020204030204" pitchFamily="34" charset="0"/>
                <a:cs typeface="Calibri" panose="020F0502020204030204" pitchFamily="34" charset="0"/>
              </a:rPr>
              <a:t>E-mail notifications for Line Managers </a:t>
            </a:r>
          </a:p>
          <a:p>
            <a:pPr>
              <a:spcBef>
                <a:spcPct val="0"/>
              </a:spcBef>
              <a:buClrTx/>
              <a:buFontTx/>
              <a:buNone/>
            </a:pPr>
            <a:endParaRPr lang="en-GB" altLang="en-US" sz="1600" dirty="0">
              <a:latin typeface="Arial" panose="020B0604020202020204" pitchFamily="34" charset="0"/>
            </a:endParaRPr>
          </a:p>
          <a:p>
            <a:pPr>
              <a:spcBef>
                <a:spcPct val="0"/>
              </a:spcBef>
              <a:buClrTx/>
              <a:buFontTx/>
              <a:buNone/>
            </a:pPr>
            <a:r>
              <a:rPr lang="en-GB" altLang="en-US" sz="1600" dirty="0">
                <a:solidFill>
                  <a:srgbClr val="000000"/>
                </a:solidFill>
                <a:latin typeface="Calibri" panose="020F0502020204030204" pitchFamily="34" charset="0"/>
                <a:cs typeface="Calibri" panose="020F0502020204030204" pitchFamily="34" charset="0"/>
              </a:rPr>
              <a:t>As the Line Manager role becomes more important, we have added a weekly e-mail notification to remind them to log in and deal with any items on their To Do list. The fields are located in ‘Home’ at the bottom of the ‘Personal details’ tab.</a:t>
            </a:r>
            <a:endParaRPr lang="en-GB" altLang="en-US" sz="1600" dirty="0">
              <a:latin typeface="Arial" panose="020B0604020202020204" pitchFamily="34" charset="0"/>
            </a:endParaRPr>
          </a:p>
          <a:p>
            <a:pPr>
              <a:spcBef>
                <a:spcPct val="0"/>
              </a:spcBef>
              <a:buClrTx/>
              <a:buFontTx/>
              <a:buNone/>
            </a:pPr>
            <a:r>
              <a:rPr lang="en-GB" altLang="en-US" sz="1600" dirty="0">
                <a:solidFill>
                  <a:srgbClr val="000000"/>
                </a:solidFill>
                <a:latin typeface="Calibri" panose="020F0502020204030204" pitchFamily="34" charset="0"/>
                <a:cs typeface="Calibri" panose="020F0502020204030204" pitchFamily="34" charset="0"/>
              </a:rPr>
              <a:t>Like the learners, this defaults to Monday when the user is set up, but allows the option for the user to change this when they log in.</a:t>
            </a:r>
            <a:endParaRPr lang="en-GB" altLang="en-US" sz="1600" dirty="0">
              <a:latin typeface="Arial" panose="020B0604020202020204" pitchFamily="34" charset="0"/>
            </a:endParaRPr>
          </a:p>
          <a:p>
            <a:pPr>
              <a:spcBef>
                <a:spcPct val="0"/>
              </a:spcBef>
              <a:buClrTx/>
              <a:buFontTx/>
              <a:buNone/>
            </a:pPr>
            <a:r>
              <a:rPr lang="en-GB" altLang="en-US" sz="1600" dirty="0">
                <a:solidFill>
                  <a:srgbClr val="000000"/>
                </a:solidFill>
                <a:latin typeface="Calibri" panose="020F0502020204030204" pitchFamily="34" charset="0"/>
                <a:cs typeface="Calibri" panose="020F0502020204030204" pitchFamily="34" charset="0"/>
              </a:rPr>
              <a:t>The notification emails will include these two to-do items:</a:t>
            </a:r>
            <a:endParaRPr lang="en-GB" altLang="en-US" sz="1600" dirty="0">
              <a:latin typeface="Arial" panose="020B0604020202020204" pitchFamily="34" charset="0"/>
            </a:endParaRPr>
          </a:p>
          <a:p>
            <a:pPr>
              <a:spcBef>
                <a:spcPct val="0"/>
              </a:spcBef>
              <a:buClrTx/>
            </a:pPr>
            <a:r>
              <a:rPr lang="en-GB" altLang="en-US" sz="1600" dirty="0">
                <a:solidFill>
                  <a:srgbClr val="000000"/>
                </a:solidFill>
                <a:latin typeface="Calibri" panose="020F0502020204030204" pitchFamily="34" charset="0"/>
                <a:cs typeface="Calibri" panose="020F0502020204030204" pitchFamily="34" charset="0"/>
              </a:rPr>
              <a:t>Confirmation of progress reviews</a:t>
            </a:r>
            <a:endParaRPr lang="en-GB" altLang="en-US" sz="1600" dirty="0">
              <a:latin typeface="Arial" panose="020B0604020202020204" pitchFamily="34" charset="0"/>
            </a:endParaRPr>
          </a:p>
          <a:p>
            <a:pPr>
              <a:spcBef>
                <a:spcPct val="0"/>
              </a:spcBef>
              <a:buClrTx/>
            </a:pPr>
            <a:r>
              <a:rPr lang="en-GB" altLang="en-US" sz="1600" dirty="0">
                <a:solidFill>
                  <a:srgbClr val="000000"/>
                </a:solidFill>
                <a:latin typeface="Calibri" panose="020F0502020204030204" pitchFamily="34" charset="0"/>
                <a:cs typeface="Calibri" panose="020F0502020204030204" pitchFamily="34" charset="0"/>
              </a:rPr>
              <a:t>Confirmation of OTJT hours </a:t>
            </a:r>
            <a:endParaRPr lang="en-GB" altLang="en-US" sz="1600" dirty="0">
              <a:latin typeface="Arial" panose="020B0604020202020204" pitchFamily="34" charset="0"/>
            </a:endParaRPr>
          </a:p>
          <a:p>
            <a:pPr>
              <a:spcBef>
                <a:spcPct val="0"/>
              </a:spcBef>
              <a:buClrTx/>
              <a:buFontTx/>
              <a:buNone/>
            </a:pPr>
            <a:endParaRPr lang="en-GB" altLang="en-US" sz="2400" dirty="0">
              <a:latin typeface="Arial" panose="020B0604020202020204" pitchFamily="34" charset="0"/>
            </a:endParaRPr>
          </a:p>
        </p:txBody>
      </p:sp>
      <p:pic>
        <p:nvPicPr>
          <p:cNvPr id="48138" name="Picture 21">
            <a:extLst>
              <a:ext uri="{FF2B5EF4-FFF2-40B4-BE49-F238E27FC236}">
                <a16:creationId xmlns="" xmlns:a16="http://schemas.microsoft.com/office/drawing/2014/main" id="{8DEFB334-0D7F-48B6-8F52-15E7D95749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4076700"/>
            <a:ext cx="5724525" cy="189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9" name="Rectangle 14">
            <a:extLst>
              <a:ext uri="{FF2B5EF4-FFF2-40B4-BE49-F238E27FC236}">
                <a16:creationId xmlns="" xmlns:a16="http://schemas.microsoft.com/office/drawing/2014/main" id="{8243CCEA-E01A-4839-89CF-05175B242B9F}"/>
              </a:ext>
            </a:extLst>
          </p:cNvPr>
          <p:cNvSpPr>
            <a:spLocks noChangeArrowheads="1"/>
          </p:cNvSpPr>
          <p:nvPr/>
        </p:nvSpPr>
        <p:spPr bwMode="auto">
          <a:xfrm>
            <a:off x="2771775" y="45323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rgbClr val="000099"/>
              </a:buClr>
              <a:buChar char="•"/>
              <a:defRPr sz="3600">
                <a:solidFill>
                  <a:schemeClr val="tx1"/>
                </a:solidFill>
                <a:latin typeface="Arial Narrow" panose="020B0606020202030204" pitchFamily="34" charset="0"/>
              </a:defRPr>
            </a:lvl1pPr>
            <a:lvl2pPr marL="742950" indent="-285750">
              <a:spcBef>
                <a:spcPct val="20000"/>
              </a:spcBef>
              <a:buClr>
                <a:srgbClr val="000099"/>
              </a:buClr>
              <a:buFont typeface="CommonBullets"/>
              <a:buChar char="&gt;"/>
              <a:defRPr sz="3200">
                <a:solidFill>
                  <a:schemeClr val="tx1"/>
                </a:solidFill>
                <a:latin typeface="Arial Narrow" panose="020B0606020202030204" pitchFamily="34" charset="0"/>
              </a:defRPr>
            </a:lvl2pPr>
            <a:lvl3pPr marL="1143000" indent="-228600">
              <a:spcBef>
                <a:spcPct val="20000"/>
              </a:spcBef>
              <a:buClr>
                <a:srgbClr val="000099"/>
              </a:buClr>
              <a:buChar char="•"/>
              <a:defRPr sz="3200">
                <a:solidFill>
                  <a:schemeClr val="tx1"/>
                </a:solidFill>
                <a:latin typeface="Arial Narrow" panose="020B0606020202030204" pitchFamily="34" charset="0"/>
              </a:defRPr>
            </a:lvl3pPr>
            <a:lvl4pPr marL="1600200" indent="-228600">
              <a:spcBef>
                <a:spcPct val="20000"/>
              </a:spcBef>
              <a:buClr>
                <a:srgbClr val="000099"/>
              </a:buClr>
              <a:buChar char="–"/>
              <a:defRPr sz="3200">
                <a:solidFill>
                  <a:schemeClr val="tx1"/>
                </a:solidFill>
                <a:latin typeface="Arial Narrow" panose="020B0606020202030204" pitchFamily="34" charset="0"/>
              </a:defRPr>
            </a:lvl4pPr>
            <a:lvl5pPr marL="2057400" indent="-228600">
              <a:spcBef>
                <a:spcPct val="20000"/>
              </a:spcBef>
              <a:buClr>
                <a:srgbClr val="000099"/>
              </a:buClr>
              <a:buChar char="»"/>
              <a:defRPr sz="3200">
                <a:solidFill>
                  <a:schemeClr val="tx1"/>
                </a:solidFill>
                <a:latin typeface="Arial Narrow" panose="020B0606020202030204" pitchFamily="34" charset="0"/>
              </a:defRPr>
            </a:lvl5pPr>
            <a:lvl6pPr marL="25146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6pPr>
            <a:lvl7pPr marL="29718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7pPr>
            <a:lvl8pPr marL="34290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8pPr>
            <a:lvl9pPr marL="38862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9pPr>
          </a:lstStyle>
          <a:p>
            <a:pPr>
              <a:spcBef>
                <a:spcPct val="0"/>
              </a:spcBef>
              <a:buClrTx/>
              <a:buFontTx/>
              <a:buNone/>
            </a:pPr>
            <a:endParaRPr lang="en-US" altLang="en-US" sz="2400" dirty="0">
              <a:latin typeface="Arial" panose="020B0604020202020204" pitchFamily="34" charset="0"/>
            </a:endParaRPr>
          </a:p>
        </p:txBody>
      </p:sp>
      <p:sp>
        <p:nvSpPr>
          <p:cNvPr id="48140" name="TextBox 5">
            <a:extLst>
              <a:ext uri="{FF2B5EF4-FFF2-40B4-BE49-F238E27FC236}">
                <a16:creationId xmlns="" xmlns:a16="http://schemas.microsoft.com/office/drawing/2014/main" id="{635D15E8-E5B9-4B82-87BD-A9B096922597}"/>
              </a:ext>
            </a:extLst>
          </p:cNvPr>
          <p:cNvSpPr txBox="1">
            <a:spLocks noChangeArrowheads="1"/>
          </p:cNvSpPr>
          <p:nvPr/>
        </p:nvSpPr>
        <p:spPr bwMode="auto">
          <a:xfrm>
            <a:off x="4298950" y="520700"/>
            <a:ext cx="29178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0099"/>
              </a:buClr>
              <a:buChar char="•"/>
              <a:defRPr sz="3600">
                <a:solidFill>
                  <a:schemeClr val="tx1"/>
                </a:solidFill>
                <a:latin typeface="Arial Narrow" panose="020B0606020202030204" pitchFamily="34" charset="0"/>
              </a:defRPr>
            </a:lvl1pPr>
            <a:lvl2pPr marL="742950" indent="-285750">
              <a:spcBef>
                <a:spcPct val="20000"/>
              </a:spcBef>
              <a:buClr>
                <a:srgbClr val="000099"/>
              </a:buClr>
              <a:buFont typeface="CommonBullets"/>
              <a:buChar char="&gt;"/>
              <a:defRPr sz="3200">
                <a:solidFill>
                  <a:schemeClr val="tx1"/>
                </a:solidFill>
                <a:latin typeface="Arial Narrow" panose="020B0606020202030204" pitchFamily="34" charset="0"/>
              </a:defRPr>
            </a:lvl2pPr>
            <a:lvl3pPr marL="1143000" indent="-228600">
              <a:spcBef>
                <a:spcPct val="20000"/>
              </a:spcBef>
              <a:buClr>
                <a:srgbClr val="000099"/>
              </a:buClr>
              <a:buChar char="•"/>
              <a:defRPr sz="3200">
                <a:solidFill>
                  <a:schemeClr val="tx1"/>
                </a:solidFill>
                <a:latin typeface="Arial Narrow" panose="020B0606020202030204" pitchFamily="34" charset="0"/>
              </a:defRPr>
            </a:lvl3pPr>
            <a:lvl4pPr marL="1600200" indent="-228600">
              <a:spcBef>
                <a:spcPct val="20000"/>
              </a:spcBef>
              <a:buClr>
                <a:srgbClr val="000099"/>
              </a:buClr>
              <a:buChar char="–"/>
              <a:defRPr sz="3200">
                <a:solidFill>
                  <a:schemeClr val="tx1"/>
                </a:solidFill>
                <a:latin typeface="Arial Narrow" panose="020B0606020202030204" pitchFamily="34" charset="0"/>
              </a:defRPr>
            </a:lvl4pPr>
            <a:lvl5pPr marL="2057400" indent="-228600">
              <a:spcBef>
                <a:spcPct val="20000"/>
              </a:spcBef>
              <a:buClr>
                <a:srgbClr val="000099"/>
              </a:buClr>
              <a:buChar char="»"/>
              <a:defRPr sz="3200">
                <a:solidFill>
                  <a:schemeClr val="tx1"/>
                </a:solidFill>
                <a:latin typeface="Arial Narrow" panose="020B0606020202030204" pitchFamily="34" charset="0"/>
              </a:defRPr>
            </a:lvl5pPr>
            <a:lvl6pPr marL="25146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6pPr>
            <a:lvl7pPr marL="29718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7pPr>
            <a:lvl8pPr marL="34290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8pPr>
            <a:lvl9pPr marL="38862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9pPr>
          </a:lstStyle>
          <a:p>
            <a:pPr>
              <a:spcBef>
                <a:spcPct val="0"/>
              </a:spcBef>
              <a:buClrTx/>
              <a:buFontTx/>
              <a:buNone/>
            </a:pPr>
            <a:r>
              <a:rPr lang="en-GB" altLang="en-US" sz="2400" dirty="0">
                <a:latin typeface="Arial" panose="020B0604020202020204" pitchFamily="34" charset="0"/>
              </a:rPr>
              <a:t>Email notifications</a:t>
            </a: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 xmlns:a16="http://schemas.microsoft.com/office/drawing/2014/main" id="{424254D9-172A-4F3B-AE51-81495DCEB63E}"/>
              </a:ext>
            </a:extLst>
          </p:cNvPr>
          <p:cNvSpPr>
            <a:spLocks noGrp="1" noChangeArrowheads="1"/>
          </p:cNvSpPr>
          <p:nvPr>
            <p:ph type="title"/>
          </p:nvPr>
        </p:nvSpPr>
        <p:spPr>
          <a:xfrm>
            <a:off x="2927350" y="5845175"/>
            <a:ext cx="6248400" cy="990600"/>
          </a:xfrm>
        </p:spPr>
        <p:txBody>
          <a:bodyPr/>
          <a:lstStyle/>
          <a:p>
            <a:r>
              <a:rPr lang="en-GB" altLang="en-US" sz="3200" b="1" dirty="0">
                <a:latin typeface="Comic Sans MS" panose="030F0702030302020204" pitchFamily="66" charset="0"/>
              </a:rPr>
              <a:t>VQManager  </a:t>
            </a:r>
          </a:p>
        </p:txBody>
      </p:sp>
      <p:sp>
        <p:nvSpPr>
          <p:cNvPr id="49155" name="Rectangle 3">
            <a:extLst>
              <a:ext uri="{FF2B5EF4-FFF2-40B4-BE49-F238E27FC236}">
                <a16:creationId xmlns="" xmlns:a16="http://schemas.microsoft.com/office/drawing/2014/main" id="{FDE51259-BF34-4C03-96C7-59F967EA7066}"/>
              </a:ext>
            </a:extLst>
          </p:cNvPr>
          <p:cNvSpPr>
            <a:spLocks noChangeArrowheads="1"/>
          </p:cNvSpPr>
          <p:nvPr/>
        </p:nvSpPr>
        <p:spPr bwMode="auto">
          <a:xfrm>
            <a:off x="0" y="29337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lvl1pPr>
              <a:spcBef>
                <a:spcPct val="20000"/>
              </a:spcBef>
              <a:buClr>
                <a:srgbClr val="000099"/>
              </a:buClr>
              <a:buChar char="•"/>
              <a:defRPr sz="3600">
                <a:solidFill>
                  <a:schemeClr val="tx1"/>
                </a:solidFill>
                <a:latin typeface="Arial Narrow" panose="020B0606020202030204" pitchFamily="34" charset="0"/>
              </a:defRPr>
            </a:lvl1pPr>
            <a:lvl2pPr marL="742950" indent="-285750">
              <a:spcBef>
                <a:spcPct val="20000"/>
              </a:spcBef>
              <a:buClr>
                <a:srgbClr val="000099"/>
              </a:buClr>
              <a:buFont typeface="CommonBullets"/>
              <a:buChar char="&gt;"/>
              <a:defRPr sz="3200">
                <a:solidFill>
                  <a:schemeClr val="tx1"/>
                </a:solidFill>
                <a:latin typeface="Arial Narrow" panose="020B0606020202030204" pitchFamily="34" charset="0"/>
              </a:defRPr>
            </a:lvl2pPr>
            <a:lvl3pPr marL="1143000" indent="-228600">
              <a:spcBef>
                <a:spcPct val="20000"/>
              </a:spcBef>
              <a:buClr>
                <a:srgbClr val="000099"/>
              </a:buClr>
              <a:buChar char="•"/>
              <a:defRPr sz="3200">
                <a:solidFill>
                  <a:schemeClr val="tx1"/>
                </a:solidFill>
                <a:latin typeface="Arial Narrow" panose="020B0606020202030204" pitchFamily="34" charset="0"/>
              </a:defRPr>
            </a:lvl3pPr>
            <a:lvl4pPr marL="1600200" indent="-228600">
              <a:spcBef>
                <a:spcPct val="20000"/>
              </a:spcBef>
              <a:buClr>
                <a:srgbClr val="000099"/>
              </a:buClr>
              <a:buChar char="–"/>
              <a:defRPr sz="3200">
                <a:solidFill>
                  <a:schemeClr val="tx1"/>
                </a:solidFill>
                <a:latin typeface="Arial Narrow" panose="020B0606020202030204" pitchFamily="34" charset="0"/>
              </a:defRPr>
            </a:lvl4pPr>
            <a:lvl5pPr marL="2057400" indent="-228600">
              <a:spcBef>
                <a:spcPct val="20000"/>
              </a:spcBef>
              <a:buClr>
                <a:srgbClr val="000099"/>
              </a:buClr>
              <a:buChar char="»"/>
              <a:defRPr sz="3200">
                <a:solidFill>
                  <a:schemeClr val="tx1"/>
                </a:solidFill>
                <a:latin typeface="Arial Narrow" panose="020B0606020202030204" pitchFamily="34" charset="0"/>
              </a:defRPr>
            </a:lvl5pPr>
            <a:lvl6pPr marL="25146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6pPr>
            <a:lvl7pPr marL="29718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7pPr>
            <a:lvl8pPr marL="34290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8pPr>
            <a:lvl9pPr marL="38862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9pPr>
          </a:lstStyle>
          <a:p>
            <a:pPr algn="ctr">
              <a:buClr>
                <a:srgbClr val="003399"/>
              </a:buClr>
              <a:buSzPct val="125000"/>
            </a:pPr>
            <a:endParaRPr lang="en-US" altLang="en-US" sz="2400" dirty="0">
              <a:latin typeface="Arial" panose="020B0604020202020204" pitchFamily="34" charset="0"/>
            </a:endParaRPr>
          </a:p>
        </p:txBody>
      </p:sp>
      <p:sp>
        <p:nvSpPr>
          <p:cNvPr id="49156" name="Rectangle 7">
            <a:extLst>
              <a:ext uri="{FF2B5EF4-FFF2-40B4-BE49-F238E27FC236}">
                <a16:creationId xmlns="" xmlns:a16="http://schemas.microsoft.com/office/drawing/2014/main" id="{6572C405-1099-426F-9AD0-49A98571DAF5}"/>
              </a:ext>
            </a:extLst>
          </p:cNvPr>
          <p:cNvSpPr>
            <a:spLocks noChangeArrowheads="1"/>
          </p:cNvSpPr>
          <p:nvPr/>
        </p:nvSpPr>
        <p:spPr bwMode="auto">
          <a:xfrm>
            <a:off x="0" y="5029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lvl1pPr>
              <a:spcBef>
                <a:spcPct val="20000"/>
              </a:spcBef>
              <a:buClr>
                <a:srgbClr val="000099"/>
              </a:buClr>
              <a:buChar char="•"/>
              <a:defRPr sz="3600">
                <a:solidFill>
                  <a:schemeClr val="tx1"/>
                </a:solidFill>
                <a:latin typeface="Arial Narrow" panose="020B0606020202030204" pitchFamily="34" charset="0"/>
              </a:defRPr>
            </a:lvl1pPr>
            <a:lvl2pPr marL="742950" indent="-285750">
              <a:spcBef>
                <a:spcPct val="20000"/>
              </a:spcBef>
              <a:buClr>
                <a:srgbClr val="000099"/>
              </a:buClr>
              <a:buFont typeface="CommonBullets"/>
              <a:buChar char="&gt;"/>
              <a:defRPr sz="3200">
                <a:solidFill>
                  <a:schemeClr val="tx1"/>
                </a:solidFill>
                <a:latin typeface="Arial Narrow" panose="020B0606020202030204" pitchFamily="34" charset="0"/>
              </a:defRPr>
            </a:lvl2pPr>
            <a:lvl3pPr marL="1143000" indent="-228600">
              <a:spcBef>
                <a:spcPct val="20000"/>
              </a:spcBef>
              <a:buClr>
                <a:srgbClr val="000099"/>
              </a:buClr>
              <a:buChar char="•"/>
              <a:defRPr sz="3200">
                <a:solidFill>
                  <a:schemeClr val="tx1"/>
                </a:solidFill>
                <a:latin typeface="Arial Narrow" panose="020B0606020202030204" pitchFamily="34" charset="0"/>
              </a:defRPr>
            </a:lvl3pPr>
            <a:lvl4pPr marL="1600200" indent="-228600">
              <a:spcBef>
                <a:spcPct val="20000"/>
              </a:spcBef>
              <a:buClr>
                <a:srgbClr val="000099"/>
              </a:buClr>
              <a:buChar char="–"/>
              <a:defRPr sz="3200">
                <a:solidFill>
                  <a:schemeClr val="tx1"/>
                </a:solidFill>
                <a:latin typeface="Arial Narrow" panose="020B0606020202030204" pitchFamily="34" charset="0"/>
              </a:defRPr>
            </a:lvl4pPr>
            <a:lvl5pPr marL="2057400" indent="-228600">
              <a:spcBef>
                <a:spcPct val="20000"/>
              </a:spcBef>
              <a:buClr>
                <a:srgbClr val="000099"/>
              </a:buClr>
              <a:buChar char="»"/>
              <a:defRPr sz="3200">
                <a:solidFill>
                  <a:schemeClr val="tx1"/>
                </a:solidFill>
                <a:latin typeface="Arial Narrow" panose="020B0606020202030204" pitchFamily="34" charset="0"/>
              </a:defRPr>
            </a:lvl5pPr>
            <a:lvl6pPr marL="25146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6pPr>
            <a:lvl7pPr marL="29718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7pPr>
            <a:lvl8pPr marL="34290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8pPr>
            <a:lvl9pPr marL="38862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9pPr>
          </a:lstStyle>
          <a:p>
            <a:pPr>
              <a:spcBef>
                <a:spcPct val="0"/>
              </a:spcBef>
              <a:buClrTx/>
              <a:buFontTx/>
              <a:buNone/>
            </a:pPr>
            <a:endParaRPr lang="en-US" altLang="en-US" sz="2400" dirty="0">
              <a:latin typeface="Arial" panose="020B0604020202020204" pitchFamily="34" charset="0"/>
            </a:endParaRPr>
          </a:p>
        </p:txBody>
      </p:sp>
      <p:sp>
        <p:nvSpPr>
          <p:cNvPr id="49157" name="Rectangle 25">
            <a:extLst>
              <a:ext uri="{FF2B5EF4-FFF2-40B4-BE49-F238E27FC236}">
                <a16:creationId xmlns="" xmlns:a16="http://schemas.microsoft.com/office/drawing/2014/main" id="{7BE34271-3AE7-471A-A53F-65CB7B1FBBA8}"/>
              </a:ext>
            </a:extLst>
          </p:cNvPr>
          <p:cNvSpPr>
            <a:spLocks noChangeArrowheads="1"/>
          </p:cNvSpPr>
          <p:nvPr/>
        </p:nvSpPr>
        <p:spPr bwMode="auto">
          <a:xfrm>
            <a:off x="0" y="3028950"/>
            <a:ext cx="914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rgbClr val="000099"/>
              </a:buClr>
              <a:buChar char="•"/>
              <a:defRPr sz="3600">
                <a:solidFill>
                  <a:schemeClr val="tx1"/>
                </a:solidFill>
                <a:latin typeface="Arial Narrow" panose="020B0606020202030204" pitchFamily="34" charset="0"/>
              </a:defRPr>
            </a:lvl1pPr>
            <a:lvl2pPr marL="742950" indent="-285750">
              <a:spcBef>
                <a:spcPct val="20000"/>
              </a:spcBef>
              <a:buClr>
                <a:srgbClr val="000099"/>
              </a:buClr>
              <a:buFont typeface="CommonBullets"/>
              <a:buChar char="&gt;"/>
              <a:defRPr sz="3200">
                <a:solidFill>
                  <a:schemeClr val="tx1"/>
                </a:solidFill>
                <a:latin typeface="Arial Narrow" panose="020B0606020202030204" pitchFamily="34" charset="0"/>
              </a:defRPr>
            </a:lvl2pPr>
            <a:lvl3pPr marL="1143000" indent="-228600">
              <a:spcBef>
                <a:spcPct val="20000"/>
              </a:spcBef>
              <a:buClr>
                <a:srgbClr val="000099"/>
              </a:buClr>
              <a:buChar char="•"/>
              <a:defRPr sz="3200">
                <a:solidFill>
                  <a:schemeClr val="tx1"/>
                </a:solidFill>
                <a:latin typeface="Arial Narrow" panose="020B0606020202030204" pitchFamily="34" charset="0"/>
              </a:defRPr>
            </a:lvl3pPr>
            <a:lvl4pPr marL="1600200" indent="-228600">
              <a:spcBef>
                <a:spcPct val="20000"/>
              </a:spcBef>
              <a:buClr>
                <a:srgbClr val="000099"/>
              </a:buClr>
              <a:buChar char="–"/>
              <a:defRPr sz="3200">
                <a:solidFill>
                  <a:schemeClr val="tx1"/>
                </a:solidFill>
                <a:latin typeface="Arial Narrow" panose="020B0606020202030204" pitchFamily="34" charset="0"/>
              </a:defRPr>
            </a:lvl4pPr>
            <a:lvl5pPr marL="2057400" indent="-228600">
              <a:spcBef>
                <a:spcPct val="20000"/>
              </a:spcBef>
              <a:buClr>
                <a:srgbClr val="000099"/>
              </a:buClr>
              <a:buChar char="»"/>
              <a:defRPr sz="3200">
                <a:solidFill>
                  <a:schemeClr val="tx1"/>
                </a:solidFill>
                <a:latin typeface="Arial Narrow" panose="020B0606020202030204" pitchFamily="34" charset="0"/>
              </a:defRPr>
            </a:lvl5pPr>
            <a:lvl6pPr marL="25146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6pPr>
            <a:lvl7pPr marL="29718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7pPr>
            <a:lvl8pPr marL="34290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8pPr>
            <a:lvl9pPr marL="38862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9pPr>
          </a:lstStyle>
          <a:p>
            <a:pPr>
              <a:spcBef>
                <a:spcPct val="0"/>
              </a:spcBef>
              <a:buClrTx/>
              <a:buFontTx/>
              <a:buNone/>
            </a:pPr>
            <a:endParaRPr lang="en-US" altLang="en-US" sz="2400" dirty="0">
              <a:latin typeface="Arial" panose="020B0604020202020204" pitchFamily="34" charset="0"/>
            </a:endParaRPr>
          </a:p>
        </p:txBody>
      </p:sp>
      <p:sp>
        <p:nvSpPr>
          <p:cNvPr id="49158" name="Rectangle 26">
            <a:extLst>
              <a:ext uri="{FF2B5EF4-FFF2-40B4-BE49-F238E27FC236}">
                <a16:creationId xmlns="" xmlns:a16="http://schemas.microsoft.com/office/drawing/2014/main" id="{7AE2523C-85C4-475A-BEEE-59365253744E}"/>
              </a:ext>
            </a:extLst>
          </p:cNvPr>
          <p:cNvSpPr>
            <a:spLocks noChangeArrowheads="1"/>
          </p:cNvSpPr>
          <p:nvPr/>
        </p:nvSpPr>
        <p:spPr bwMode="auto">
          <a:xfrm>
            <a:off x="2278063" y="4918075"/>
            <a:ext cx="6842125" cy="83185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rgbClr val="000099"/>
              </a:buClr>
              <a:buChar char="•"/>
              <a:defRPr sz="3600">
                <a:solidFill>
                  <a:schemeClr val="tx1"/>
                </a:solidFill>
                <a:latin typeface="Arial Narrow" panose="020B0606020202030204" pitchFamily="34" charset="0"/>
              </a:defRPr>
            </a:lvl1pPr>
            <a:lvl2pPr marL="742950" indent="-285750">
              <a:spcBef>
                <a:spcPct val="20000"/>
              </a:spcBef>
              <a:buClr>
                <a:srgbClr val="000099"/>
              </a:buClr>
              <a:buFont typeface="CommonBullets"/>
              <a:buChar char="&gt;"/>
              <a:defRPr sz="3200">
                <a:solidFill>
                  <a:schemeClr val="tx1"/>
                </a:solidFill>
                <a:latin typeface="Arial Narrow" panose="020B0606020202030204" pitchFamily="34" charset="0"/>
              </a:defRPr>
            </a:lvl2pPr>
            <a:lvl3pPr marL="1143000" indent="-228600">
              <a:spcBef>
                <a:spcPct val="20000"/>
              </a:spcBef>
              <a:buClr>
                <a:srgbClr val="000099"/>
              </a:buClr>
              <a:buChar char="•"/>
              <a:defRPr sz="3200">
                <a:solidFill>
                  <a:schemeClr val="tx1"/>
                </a:solidFill>
                <a:latin typeface="Arial Narrow" panose="020B0606020202030204" pitchFamily="34" charset="0"/>
              </a:defRPr>
            </a:lvl3pPr>
            <a:lvl4pPr marL="1600200" indent="-228600">
              <a:spcBef>
                <a:spcPct val="20000"/>
              </a:spcBef>
              <a:buClr>
                <a:srgbClr val="000099"/>
              </a:buClr>
              <a:buChar char="–"/>
              <a:defRPr sz="3200">
                <a:solidFill>
                  <a:schemeClr val="tx1"/>
                </a:solidFill>
                <a:latin typeface="Arial Narrow" panose="020B0606020202030204" pitchFamily="34" charset="0"/>
              </a:defRPr>
            </a:lvl4pPr>
            <a:lvl5pPr marL="2057400" indent="-228600">
              <a:spcBef>
                <a:spcPct val="20000"/>
              </a:spcBef>
              <a:buClr>
                <a:srgbClr val="000099"/>
              </a:buClr>
              <a:buChar char="»"/>
              <a:defRPr sz="3200">
                <a:solidFill>
                  <a:schemeClr val="tx1"/>
                </a:solidFill>
                <a:latin typeface="Arial Narrow" panose="020B0606020202030204" pitchFamily="34" charset="0"/>
              </a:defRPr>
            </a:lvl5pPr>
            <a:lvl6pPr marL="25146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6pPr>
            <a:lvl7pPr marL="29718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7pPr>
            <a:lvl8pPr marL="34290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8pPr>
            <a:lvl9pPr marL="38862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9pPr>
          </a:lstStyle>
          <a:p>
            <a:pPr>
              <a:spcBef>
                <a:spcPct val="0"/>
              </a:spcBef>
              <a:buClrTx/>
              <a:buFontTx/>
              <a:buNone/>
            </a:pPr>
            <a:endParaRPr lang="en-GB" altLang="en-US" sz="4800" dirty="0">
              <a:latin typeface="Arial" panose="020B0604020202020204" pitchFamily="34" charset="0"/>
              <a:ea typeface="Calibri" panose="020F0502020204030204" pitchFamily="34" charset="0"/>
              <a:cs typeface="Times New Roman" panose="02020603050405020304" pitchFamily="18" charset="0"/>
            </a:endParaRPr>
          </a:p>
        </p:txBody>
      </p:sp>
      <p:sp>
        <p:nvSpPr>
          <p:cNvPr id="49159" name="Rectangle 30">
            <a:extLst>
              <a:ext uri="{FF2B5EF4-FFF2-40B4-BE49-F238E27FC236}">
                <a16:creationId xmlns="" xmlns:a16="http://schemas.microsoft.com/office/drawing/2014/main" id="{DE016992-4E5F-4BE4-A7A0-BC83AEDC0741}"/>
              </a:ext>
            </a:extLst>
          </p:cNvPr>
          <p:cNvSpPr>
            <a:spLocks noChangeArrowheads="1"/>
          </p:cNvSpPr>
          <p:nvPr/>
        </p:nvSpPr>
        <p:spPr bwMode="auto">
          <a:xfrm>
            <a:off x="457200" y="120586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rgbClr val="000099"/>
              </a:buClr>
              <a:buChar char="•"/>
              <a:defRPr sz="3600">
                <a:solidFill>
                  <a:schemeClr val="tx1"/>
                </a:solidFill>
                <a:latin typeface="Arial Narrow" panose="020B0606020202030204" pitchFamily="34" charset="0"/>
              </a:defRPr>
            </a:lvl1pPr>
            <a:lvl2pPr marL="742950" indent="-285750">
              <a:spcBef>
                <a:spcPct val="20000"/>
              </a:spcBef>
              <a:buClr>
                <a:srgbClr val="000099"/>
              </a:buClr>
              <a:buFont typeface="CommonBullets"/>
              <a:buChar char="&gt;"/>
              <a:defRPr sz="3200">
                <a:solidFill>
                  <a:schemeClr val="tx1"/>
                </a:solidFill>
                <a:latin typeface="Arial Narrow" panose="020B0606020202030204" pitchFamily="34" charset="0"/>
              </a:defRPr>
            </a:lvl2pPr>
            <a:lvl3pPr marL="1143000" indent="-228600">
              <a:spcBef>
                <a:spcPct val="20000"/>
              </a:spcBef>
              <a:buClr>
                <a:srgbClr val="000099"/>
              </a:buClr>
              <a:buChar char="•"/>
              <a:defRPr sz="3200">
                <a:solidFill>
                  <a:schemeClr val="tx1"/>
                </a:solidFill>
                <a:latin typeface="Arial Narrow" panose="020B0606020202030204" pitchFamily="34" charset="0"/>
              </a:defRPr>
            </a:lvl3pPr>
            <a:lvl4pPr marL="1600200" indent="-228600">
              <a:spcBef>
                <a:spcPct val="20000"/>
              </a:spcBef>
              <a:buClr>
                <a:srgbClr val="000099"/>
              </a:buClr>
              <a:buChar char="–"/>
              <a:defRPr sz="3200">
                <a:solidFill>
                  <a:schemeClr val="tx1"/>
                </a:solidFill>
                <a:latin typeface="Arial Narrow" panose="020B0606020202030204" pitchFamily="34" charset="0"/>
              </a:defRPr>
            </a:lvl4pPr>
            <a:lvl5pPr marL="2057400" indent="-228600">
              <a:spcBef>
                <a:spcPct val="20000"/>
              </a:spcBef>
              <a:buClr>
                <a:srgbClr val="000099"/>
              </a:buClr>
              <a:buChar char="»"/>
              <a:defRPr sz="3200">
                <a:solidFill>
                  <a:schemeClr val="tx1"/>
                </a:solidFill>
                <a:latin typeface="Arial Narrow" panose="020B0606020202030204" pitchFamily="34" charset="0"/>
              </a:defRPr>
            </a:lvl5pPr>
            <a:lvl6pPr marL="25146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6pPr>
            <a:lvl7pPr marL="29718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7pPr>
            <a:lvl8pPr marL="34290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8pPr>
            <a:lvl9pPr marL="38862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9pPr>
          </a:lstStyle>
          <a:p>
            <a:pPr>
              <a:spcBef>
                <a:spcPct val="0"/>
              </a:spcBef>
              <a:buClrTx/>
              <a:buFontTx/>
              <a:buNone/>
            </a:pPr>
            <a:endParaRPr lang="en-US" altLang="en-US" sz="2400" dirty="0">
              <a:latin typeface="Arial" panose="020B0604020202020204" pitchFamily="34" charset="0"/>
            </a:endParaRPr>
          </a:p>
        </p:txBody>
      </p:sp>
      <p:sp>
        <p:nvSpPr>
          <p:cNvPr id="49160" name="Rectangle 34">
            <a:extLst>
              <a:ext uri="{FF2B5EF4-FFF2-40B4-BE49-F238E27FC236}">
                <a16:creationId xmlns="" xmlns:a16="http://schemas.microsoft.com/office/drawing/2014/main" id="{BEE0286A-D031-47BF-B118-F9B1CFA01480}"/>
              </a:ext>
            </a:extLst>
          </p:cNvPr>
          <p:cNvSpPr>
            <a:spLocks noChangeArrowheads="1"/>
          </p:cNvSpPr>
          <p:nvPr/>
        </p:nvSpPr>
        <p:spPr bwMode="auto">
          <a:xfrm>
            <a:off x="0" y="213645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rgbClr val="000099"/>
              </a:buClr>
              <a:buChar char="•"/>
              <a:defRPr sz="3600">
                <a:solidFill>
                  <a:schemeClr val="tx1"/>
                </a:solidFill>
                <a:latin typeface="Arial Narrow" panose="020B0606020202030204" pitchFamily="34" charset="0"/>
              </a:defRPr>
            </a:lvl1pPr>
            <a:lvl2pPr marL="742950" indent="-285750">
              <a:spcBef>
                <a:spcPct val="20000"/>
              </a:spcBef>
              <a:buClr>
                <a:srgbClr val="000099"/>
              </a:buClr>
              <a:buFont typeface="CommonBullets"/>
              <a:buChar char="&gt;"/>
              <a:defRPr sz="3200">
                <a:solidFill>
                  <a:schemeClr val="tx1"/>
                </a:solidFill>
                <a:latin typeface="Arial Narrow" panose="020B0606020202030204" pitchFamily="34" charset="0"/>
              </a:defRPr>
            </a:lvl2pPr>
            <a:lvl3pPr marL="1143000" indent="-228600">
              <a:spcBef>
                <a:spcPct val="20000"/>
              </a:spcBef>
              <a:buClr>
                <a:srgbClr val="000099"/>
              </a:buClr>
              <a:buChar char="•"/>
              <a:defRPr sz="3200">
                <a:solidFill>
                  <a:schemeClr val="tx1"/>
                </a:solidFill>
                <a:latin typeface="Arial Narrow" panose="020B0606020202030204" pitchFamily="34" charset="0"/>
              </a:defRPr>
            </a:lvl3pPr>
            <a:lvl4pPr marL="1600200" indent="-228600">
              <a:spcBef>
                <a:spcPct val="20000"/>
              </a:spcBef>
              <a:buClr>
                <a:srgbClr val="000099"/>
              </a:buClr>
              <a:buChar char="–"/>
              <a:defRPr sz="3200">
                <a:solidFill>
                  <a:schemeClr val="tx1"/>
                </a:solidFill>
                <a:latin typeface="Arial Narrow" panose="020B0606020202030204" pitchFamily="34" charset="0"/>
              </a:defRPr>
            </a:lvl4pPr>
            <a:lvl5pPr marL="2057400" indent="-228600">
              <a:spcBef>
                <a:spcPct val="20000"/>
              </a:spcBef>
              <a:buClr>
                <a:srgbClr val="000099"/>
              </a:buClr>
              <a:buChar char="»"/>
              <a:defRPr sz="3200">
                <a:solidFill>
                  <a:schemeClr val="tx1"/>
                </a:solidFill>
                <a:latin typeface="Arial Narrow" panose="020B0606020202030204" pitchFamily="34" charset="0"/>
              </a:defRPr>
            </a:lvl5pPr>
            <a:lvl6pPr marL="25146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6pPr>
            <a:lvl7pPr marL="29718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7pPr>
            <a:lvl8pPr marL="34290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8pPr>
            <a:lvl9pPr marL="38862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9pPr>
          </a:lstStyle>
          <a:p>
            <a:pPr>
              <a:spcBef>
                <a:spcPct val="0"/>
              </a:spcBef>
              <a:buClrTx/>
              <a:buFontTx/>
              <a:buNone/>
            </a:pPr>
            <a:endParaRPr lang="en-US" altLang="en-US" sz="2400" dirty="0">
              <a:latin typeface="Arial" panose="020B0604020202020204" pitchFamily="34" charset="0"/>
            </a:endParaRPr>
          </a:p>
        </p:txBody>
      </p:sp>
      <p:sp>
        <p:nvSpPr>
          <p:cNvPr id="49161" name="Rectangle 10">
            <a:extLst>
              <a:ext uri="{FF2B5EF4-FFF2-40B4-BE49-F238E27FC236}">
                <a16:creationId xmlns="" xmlns:a16="http://schemas.microsoft.com/office/drawing/2014/main" id="{0CA83332-D0BE-4C6F-AF69-B9C7AB0CE847}"/>
              </a:ext>
            </a:extLst>
          </p:cNvPr>
          <p:cNvSpPr>
            <a:spLocks noChangeArrowheads="1"/>
          </p:cNvSpPr>
          <p:nvPr/>
        </p:nvSpPr>
        <p:spPr bwMode="auto">
          <a:xfrm>
            <a:off x="2605088" y="1141413"/>
            <a:ext cx="6492875" cy="2432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rgbClr val="000099"/>
              </a:buClr>
              <a:buChar char="•"/>
              <a:defRPr sz="3600">
                <a:solidFill>
                  <a:schemeClr val="tx1"/>
                </a:solidFill>
                <a:latin typeface="Arial Narrow" panose="020B0606020202030204" pitchFamily="34" charset="0"/>
              </a:defRPr>
            </a:lvl1pPr>
            <a:lvl2pPr marL="742950" indent="-285750">
              <a:spcBef>
                <a:spcPct val="20000"/>
              </a:spcBef>
              <a:buClr>
                <a:srgbClr val="000099"/>
              </a:buClr>
              <a:buFont typeface="CommonBullets"/>
              <a:buChar char="&gt;"/>
              <a:defRPr sz="3200">
                <a:solidFill>
                  <a:schemeClr val="tx1"/>
                </a:solidFill>
                <a:latin typeface="Arial Narrow" panose="020B0606020202030204" pitchFamily="34" charset="0"/>
              </a:defRPr>
            </a:lvl2pPr>
            <a:lvl3pPr marL="1143000" indent="-228600">
              <a:spcBef>
                <a:spcPct val="20000"/>
              </a:spcBef>
              <a:buClr>
                <a:srgbClr val="000099"/>
              </a:buClr>
              <a:buChar char="•"/>
              <a:defRPr sz="3200">
                <a:solidFill>
                  <a:schemeClr val="tx1"/>
                </a:solidFill>
                <a:latin typeface="Arial Narrow" panose="020B0606020202030204" pitchFamily="34" charset="0"/>
              </a:defRPr>
            </a:lvl3pPr>
            <a:lvl4pPr marL="1600200" indent="-228600">
              <a:spcBef>
                <a:spcPct val="20000"/>
              </a:spcBef>
              <a:buClr>
                <a:srgbClr val="000099"/>
              </a:buClr>
              <a:buChar char="–"/>
              <a:defRPr sz="3200">
                <a:solidFill>
                  <a:schemeClr val="tx1"/>
                </a:solidFill>
                <a:latin typeface="Arial Narrow" panose="020B0606020202030204" pitchFamily="34" charset="0"/>
              </a:defRPr>
            </a:lvl4pPr>
            <a:lvl5pPr marL="2057400" indent="-228600">
              <a:spcBef>
                <a:spcPct val="20000"/>
              </a:spcBef>
              <a:buClr>
                <a:srgbClr val="000099"/>
              </a:buClr>
              <a:buChar char="»"/>
              <a:defRPr sz="3200">
                <a:solidFill>
                  <a:schemeClr val="tx1"/>
                </a:solidFill>
                <a:latin typeface="Arial Narrow" panose="020B0606020202030204" pitchFamily="34" charset="0"/>
              </a:defRPr>
            </a:lvl5pPr>
            <a:lvl6pPr marL="25146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6pPr>
            <a:lvl7pPr marL="29718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7pPr>
            <a:lvl8pPr marL="34290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8pPr>
            <a:lvl9pPr marL="38862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9pPr>
          </a:lstStyle>
          <a:p>
            <a:pPr>
              <a:spcBef>
                <a:spcPct val="0"/>
              </a:spcBef>
              <a:buClrTx/>
              <a:buFontTx/>
              <a:buNone/>
            </a:pPr>
            <a:r>
              <a:rPr lang="en-GB" altLang="en-US" sz="1600" u="sng" dirty="0">
                <a:solidFill>
                  <a:srgbClr val="000000"/>
                </a:solidFill>
                <a:latin typeface="Calibri" panose="020F0502020204030204" pitchFamily="34" charset="0"/>
                <a:cs typeface="Calibri" panose="020F0502020204030204" pitchFamily="34" charset="0"/>
              </a:rPr>
              <a:t>Change to wording in GLH drop-down </a:t>
            </a:r>
          </a:p>
          <a:p>
            <a:pPr>
              <a:spcBef>
                <a:spcPct val="0"/>
              </a:spcBef>
              <a:buClrTx/>
              <a:buFontTx/>
              <a:buNone/>
            </a:pPr>
            <a:endParaRPr lang="en-GB" altLang="en-US" sz="1600" dirty="0">
              <a:latin typeface="Calibri" panose="020F0502020204030204" pitchFamily="34" charset="0"/>
              <a:cs typeface="Calibri" panose="020F0502020204030204" pitchFamily="34" charset="0"/>
            </a:endParaRPr>
          </a:p>
          <a:p>
            <a:pPr>
              <a:spcBef>
                <a:spcPct val="0"/>
              </a:spcBef>
              <a:buClrTx/>
              <a:buFontTx/>
              <a:buNone/>
            </a:pPr>
            <a:r>
              <a:rPr lang="en-GB" altLang="en-US" sz="1600" dirty="0">
                <a:solidFill>
                  <a:srgbClr val="000000"/>
                </a:solidFill>
                <a:latin typeface="Calibri" panose="020F0502020204030204" pitchFamily="34" charset="0"/>
                <a:cs typeface="Calibri" panose="020F0502020204030204" pitchFamily="34" charset="0"/>
              </a:rPr>
              <a:t>We have altered the wording in the GLH function when recording GLH against for clarity.</a:t>
            </a:r>
            <a:endParaRPr lang="en-GB" altLang="en-US" sz="1600" dirty="0">
              <a:latin typeface="Calibri" panose="020F0502020204030204" pitchFamily="34" charset="0"/>
              <a:cs typeface="Calibri" panose="020F0502020204030204" pitchFamily="34" charset="0"/>
            </a:endParaRPr>
          </a:p>
          <a:p>
            <a:pPr>
              <a:spcBef>
                <a:spcPct val="0"/>
              </a:spcBef>
              <a:buClrTx/>
              <a:buFontTx/>
              <a:buNone/>
            </a:pPr>
            <a:r>
              <a:rPr lang="en-GB" altLang="en-US" sz="1600" dirty="0">
                <a:solidFill>
                  <a:srgbClr val="000000"/>
                </a:solidFill>
                <a:latin typeface="Calibri" panose="020F0502020204030204" pitchFamily="34" charset="0"/>
                <a:cs typeface="Calibri" panose="020F0502020204030204" pitchFamily="34" charset="0"/>
              </a:rPr>
              <a:t>In the GLH area, it previously said 'select qualification.... if applicable'.</a:t>
            </a:r>
            <a:endParaRPr lang="en-GB" altLang="en-US" sz="1600" dirty="0">
              <a:latin typeface="Calibri" panose="020F0502020204030204" pitchFamily="34" charset="0"/>
              <a:cs typeface="Calibri" panose="020F0502020204030204" pitchFamily="34" charset="0"/>
            </a:endParaRPr>
          </a:p>
          <a:p>
            <a:pPr>
              <a:spcBef>
                <a:spcPct val="0"/>
              </a:spcBef>
              <a:buClrTx/>
              <a:buFontTx/>
              <a:buNone/>
            </a:pPr>
            <a:r>
              <a:rPr lang="en-GB" altLang="en-US" sz="1600" dirty="0">
                <a:solidFill>
                  <a:srgbClr val="000000"/>
                </a:solidFill>
                <a:latin typeface="Calibri" panose="020F0502020204030204" pitchFamily="34" charset="0"/>
                <a:cs typeface="Calibri" panose="020F0502020204030204" pitchFamily="34" charset="0"/>
              </a:rPr>
              <a:t>Because is it necessary to select a qualification for the reporting to work, we have changed this to:</a:t>
            </a:r>
            <a:endParaRPr lang="en-GB" altLang="en-US" sz="1600" dirty="0">
              <a:latin typeface="Calibri" panose="020F0502020204030204" pitchFamily="34" charset="0"/>
              <a:cs typeface="Calibri" panose="020F0502020204030204" pitchFamily="34" charset="0"/>
            </a:endParaRPr>
          </a:p>
          <a:p>
            <a:pPr>
              <a:spcBef>
                <a:spcPct val="0"/>
              </a:spcBef>
              <a:buClrTx/>
              <a:buFontTx/>
              <a:buNone/>
            </a:pPr>
            <a:r>
              <a:rPr lang="en-GB" altLang="en-US" sz="1600" dirty="0">
                <a:solidFill>
                  <a:srgbClr val="000000"/>
                </a:solidFill>
                <a:latin typeface="Calibri" panose="020F0502020204030204" pitchFamily="34" charset="0"/>
                <a:cs typeface="Calibri" panose="020F0502020204030204" pitchFamily="34" charset="0"/>
              </a:rPr>
              <a:t>‘Select a qualification to log GLH against’</a:t>
            </a:r>
            <a:endParaRPr lang="en-GB" altLang="en-US" sz="1600" dirty="0">
              <a:latin typeface="Calibri" panose="020F0502020204030204" pitchFamily="34" charset="0"/>
              <a:cs typeface="Calibri" panose="020F0502020204030204" pitchFamily="34" charset="0"/>
            </a:endParaRPr>
          </a:p>
          <a:p>
            <a:pPr>
              <a:spcBef>
                <a:spcPct val="0"/>
              </a:spcBef>
              <a:buClrTx/>
              <a:buFontTx/>
              <a:buNone/>
            </a:pPr>
            <a:endParaRPr lang="en-GB" altLang="en-US" sz="2400" dirty="0">
              <a:latin typeface="Arial" panose="020B0604020202020204" pitchFamily="34" charset="0"/>
            </a:endParaRPr>
          </a:p>
        </p:txBody>
      </p:sp>
      <p:pic>
        <p:nvPicPr>
          <p:cNvPr id="49162" name="Picture 22">
            <a:extLst>
              <a:ext uri="{FF2B5EF4-FFF2-40B4-BE49-F238E27FC236}">
                <a16:creationId xmlns="" xmlns:a16="http://schemas.microsoft.com/office/drawing/2014/main" id="{4A72917B-123A-426A-91D5-1D0D208483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575" y="3275013"/>
            <a:ext cx="4257675"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63" name="Rectangle 11">
            <a:extLst>
              <a:ext uri="{FF2B5EF4-FFF2-40B4-BE49-F238E27FC236}">
                <a16:creationId xmlns="" xmlns:a16="http://schemas.microsoft.com/office/drawing/2014/main" id="{329E5406-6FF9-4443-9A2D-40103F62E475}"/>
              </a:ext>
            </a:extLst>
          </p:cNvPr>
          <p:cNvSpPr>
            <a:spLocks noChangeArrowheads="1"/>
          </p:cNvSpPr>
          <p:nvPr/>
        </p:nvSpPr>
        <p:spPr bwMode="auto">
          <a:xfrm>
            <a:off x="2195513" y="5348288"/>
            <a:ext cx="6653212" cy="1201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rgbClr val="000099"/>
              </a:buClr>
              <a:buChar char="•"/>
              <a:defRPr sz="3600">
                <a:solidFill>
                  <a:schemeClr val="tx1"/>
                </a:solidFill>
                <a:latin typeface="Arial Narrow" panose="020B0606020202030204" pitchFamily="34" charset="0"/>
              </a:defRPr>
            </a:lvl1pPr>
            <a:lvl2pPr marL="742950" indent="-285750">
              <a:spcBef>
                <a:spcPct val="20000"/>
              </a:spcBef>
              <a:buClr>
                <a:srgbClr val="000099"/>
              </a:buClr>
              <a:buFont typeface="CommonBullets"/>
              <a:buChar char="&gt;"/>
              <a:defRPr sz="3200">
                <a:solidFill>
                  <a:schemeClr val="tx1"/>
                </a:solidFill>
                <a:latin typeface="Arial Narrow" panose="020B0606020202030204" pitchFamily="34" charset="0"/>
              </a:defRPr>
            </a:lvl2pPr>
            <a:lvl3pPr marL="1143000" indent="-228600">
              <a:spcBef>
                <a:spcPct val="20000"/>
              </a:spcBef>
              <a:buClr>
                <a:srgbClr val="000099"/>
              </a:buClr>
              <a:buChar char="•"/>
              <a:defRPr sz="3200">
                <a:solidFill>
                  <a:schemeClr val="tx1"/>
                </a:solidFill>
                <a:latin typeface="Arial Narrow" panose="020B0606020202030204" pitchFamily="34" charset="0"/>
              </a:defRPr>
            </a:lvl3pPr>
            <a:lvl4pPr marL="1600200" indent="-228600">
              <a:spcBef>
                <a:spcPct val="20000"/>
              </a:spcBef>
              <a:buClr>
                <a:srgbClr val="000099"/>
              </a:buClr>
              <a:buChar char="–"/>
              <a:defRPr sz="3200">
                <a:solidFill>
                  <a:schemeClr val="tx1"/>
                </a:solidFill>
                <a:latin typeface="Arial Narrow" panose="020B0606020202030204" pitchFamily="34" charset="0"/>
              </a:defRPr>
            </a:lvl4pPr>
            <a:lvl5pPr marL="2057400" indent="-228600">
              <a:spcBef>
                <a:spcPct val="20000"/>
              </a:spcBef>
              <a:buClr>
                <a:srgbClr val="000099"/>
              </a:buClr>
              <a:buChar char="»"/>
              <a:defRPr sz="3200">
                <a:solidFill>
                  <a:schemeClr val="tx1"/>
                </a:solidFill>
                <a:latin typeface="Arial Narrow" panose="020B0606020202030204" pitchFamily="34" charset="0"/>
              </a:defRPr>
            </a:lvl5pPr>
            <a:lvl6pPr marL="25146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6pPr>
            <a:lvl7pPr marL="29718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7pPr>
            <a:lvl8pPr marL="34290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8pPr>
            <a:lvl9pPr marL="38862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9pPr>
          </a:lstStyle>
          <a:p>
            <a:pPr>
              <a:spcBef>
                <a:spcPct val="0"/>
              </a:spcBef>
              <a:buClrTx/>
              <a:buFontTx/>
              <a:buNone/>
              <a:defRPr/>
            </a:pPr>
            <a:r>
              <a:rPr lang="en-GB" altLang="en-US" sz="1600" dirty="0">
                <a:solidFill>
                  <a:srgbClr val="000000"/>
                </a:solidFill>
                <a:latin typeface="Calibri" panose="020F0502020204030204" pitchFamily="34" charset="0"/>
                <a:cs typeface="Calibri" panose="020F0502020204030204" pitchFamily="34" charset="0"/>
              </a:rPr>
              <a:t>You may have also noticed:</a:t>
            </a:r>
          </a:p>
          <a:p>
            <a:pPr marL="342900" indent="-342900">
              <a:spcBef>
                <a:spcPct val="0"/>
              </a:spcBef>
              <a:buClrTx/>
              <a:buFont typeface="+mj-lt"/>
              <a:buAutoNum type="arabicPeriod"/>
              <a:defRPr/>
            </a:pPr>
            <a:r>
              <a:rPr lang="en-GB" altLang="en-US" sz="1600" dirty="0">
                <a:solidFill>
                  <a:srgbClr val="000000"/>
                </a:solidFill>
                <a:latin typeface="Calibri" panose="020F0502020204030204" pitchFamily="34" charset="0"/>
                <a:cs typeface="Calibri" panose="020F0502020204030204" pitchFamily="34" charset="0"/>
              </a:rPr>
              <a:t>the slider bars have been replaced by drop down boxes for ease of use</a:t>
            </a:r>
          </a:p>
          <a:p>
            <a:pPr marL="342900" indent="-342900">
              <a:spcBef>
                <a:spcPct val="0"/>
              </a:spcBef>
              <a:buClrTx/>
              <a:buFont typeface="+mj-lt"/>
              <a:buAutoNum type="arabicPeriod"/>
              <a:defRPr/>
            </a:pPr>
            <a:r>
              <a:rPr lang="en-GB" altLang="en-US" sz="1600" dirty="0">
                <a:solidFill>
                  <a:srgbClr val="000000"/>
                </a:solidFill>
                <a:latin typeface="Calibri" panose="020F0502020204030204" pitchFamily="34" charset="0"/>
                <a:cs typeface="Calibri" panose="020F0502020204030204" pitchFamily="34" charset="0"/>
              </a:rPr>
              <a:t>Where on/off the job is no required, this is no longer visible</a:t>
            </a:r>
            <a:endParaRPr lang="en-GB" altLang="en-US" sz="1600" dirty="0">
              <a:latin typeface="Calibri" panose="020F0502020204030204" pitchFamily="34" charset="0"/>
              <a:cs typeface="Calibri" panose="020F0502020204030204" pitchFamily="34" charset="0"/>
            </a:endParaRPr>
          </a:p>
          <a:p>
            <a:pPr>
              <a:spcBef>
                <a:spcPct val="0"/>
              </a:spcBef>
              <a:buClrTx/>
              <a:buFontTx/>
              <a:buNone/>
              <a:defRPr/>
            </a:pPr>
            <a:endParaRPr lang="en-GB" altLang="en-US" sz="2400" dirty="0">
              <a:latin typeface="Arial" panose="020B0604020202020204" pitchFamily="34" charset="0"/>
            </a:endParaRPr>
          </a:p>
        </p:txBody>
      </p:sp>
      <p:sp>
        <p:nvSpPr>
          <p:cNvPr id="49164" name="Rectangle 1">
            <a:extLst>
              <a:ext uri="{FF2B5EF4-FFF2-40B4-BE49-F238E27FC236}">
                <a16:creationId xmlns="" xmlns:a16="http://schemas.microsoft.com/office/drawing/2014/main" id="{97856F25-245A-46F4-A743-9263F05D1EDC}"/>
              </a:ext>
            </a:extLst>
          </p:cNvPr>
          <p:cNvSpPr>
            <a:spLocks noChangeArrowheads="1"/>
          </p:cNvSpPr>
          <p:nvPr/>
        </p:nvSpPr>
        <p:spPr bwMode="auto">
          <a:xfrm>
            <a:off x="3206750" y="296863"/>
            <a:ext cx="45720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en-GB" altLang="en-US" dirty="0">
                <a:solidFill>
                  <a:srgbClr val="000000"/>
                </a:solidFill>
                <a:cs typeface="Arial" panose="020B0604020202020204" pitchFamily="34" charset="0"/>
              </a:rPr>
              <a:t>Guided Learning Hours - or</a:t>
            </a:r>
            <a:r>
              <a:rPr lang="en-GB" altLang="en-US" dirty="0">
                <a:cs typeface="Arial" panose="020B0604020202020204" pitchFamily="34" charset="0"/>
              </a:rPr>
              <a:t> Total Qualification Time (TQT)</a:t>
            </a:r>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 xmlns:a16="http://schemas.microsoft.com/office/drawing/2014/main" id="{A8DAA19B-BFF4-4DBF-BDD5-5AAB4BF6592C}"/>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2" name="Rectangle 5">
            <a:extLst>
              <a:ext uri="{FF2B5EF4-FFF2-40B4-BE49-F238E27FC236}">
                <a16:creationId xmlns="" xmlns:a16="http://schemas.microsoft.com/office/drawing/2014/main" id="{EFA46B89-1733-4B3B-9350-4211333439E2}"/>
              </a:ext>
            </a:extLst>
          </p:cNvPr>
          <p:cNvSpPr>
            <a:spLocks noChangeArrowheads="1"/>
          </p:cNvSpPr>
          <p:nvPr/>
        </p:nvSpPr>
        <p:spPr bwMode="auto">
          <a:xfrm>
            <a:off x="2700338" y="1125538"/>
            <a:ext cx="6265862" cy="218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defRPr/>
            </a:pPr>
            <a:r>
              <a:rPr lang="en-GB" altLang="en-US" sz="1600" u="sng" dirty="0">
                <a:solidFill>
                  <a:srgbClr val="000000"/>
                </a:solidFill>
                <a:latin typeface="Calibri" panose="020F0502020204030204" pitchFamily="34" charset="0"/>
                <a:ea typeface="Calibri" panose="020F0502020204030204" pitchFamily="34" charset="0"/>
                <a:cs typeface="Calibri" panose="020F0502020204030204" pitchFamily="34" charset="0"/>
              </a:rPr>
              <a:t>Help and Training link – single sign on </a:t>
            </a:r>
          </a:p>
          <a:p>
            <a:pPr>
              <a:defRPr/>
            </a:pPr>
            <a:endParaRPr lang="en-GB" altLang="en-US" sz="1600" dirty="0">
              <a:latin typeface="Calibri" panose="020F0502020204030204" pitchFamily="34" charset="0"/>
              <a:cs typeface="Calibri" panose="020F0502020204030204" pitchFamily="34" charset="0"/>
            </a:endParaRPr>
          </a:p>
          <a:p>
            <a:pPr>
              <a:defRPr/>
            </a:pPr>
            <a:r>
              <a:rPr lang="en-GB" altLang="en-US" sz="1600" dirty="0">
                <a:solidFill>
                  <a:srgbClr val="000000"/>
                </a:solidFill>
                <a:latin typeface="Calibri" panose="020F0502020204030204" pitchFamily="34" charset="0"/>
                <a:ea typeface="Calibri" panose="020F0502020204030204" pitchFamily="34" charset="0"/>
                <a:cs typeface="Calibri" panose="020F0502020204030204" pitchFamily="34" charset="0"/>
              </a:rPr>
              <a:t>We have added a link in VQManager in the Help and Training area so that users can access the </a:t>
            </a:r>
            <a:r>
              <a:rPr lang="en-GB" altLang="en-US" sz="1600" u="sng" dirty="0">
                <a:solidFill>
                  <a:srgbClr val="000099"/>
                </a:solidFill>
                <a:latin typeface="Calibri" panose="020F0502020204030204" pitchFamily="34" charset="0"/>
                <a:ea typeface="Calibri" panose="020F0502020204030204" pitchFamily="34" charset="0"/>
                <a:cs typeface="Calibri" panose="020F0502020204030204" pitchFamily="34" charset="0"/>
              </a:rPr>
              <a:t>www.skillwise.net</a:t>
            </a:r>
            <a:r>
              <a:rPr lang="en-GB" altLang="en-US" sz="1600" dirty="0">
                <a:solidFill>
                  <a:schemeClr val="tx2">
                    <a:lumMod val="75000"/>
                  </a:schemeClr>
                </a:solidFill>
                <a:latin typeface="Calibri" panose="020F0502020204030204" pitchFamily="34" charset="0"/>
                <a:ea typeface="Calibri" panose="020F0502020204030204" pitchFamily="34" charset="0"/>
                <a:cs typeface="Calibri" panose="020F0502020204030204" pitchFamily="34" charset="0"/>
              </a:rPr>
              <a:t> </a:t>
            </a:r>
            <a:r>
              <a:rPr lang="en-GB" altLang="en-US" sz="1600" dirty="0">
                <a:solidFill>
                  <a:srgbClr val="000000"/>
                </a:solidFill>
                <a:latin typeface="Calibri" panose="020F0502020204030204" pitchFamily="34" charset="0"/>
                <a:ea typeface="Calibri" panose="020F0502020204030204" pitchFamily="34" charset="0"/>
                <a:cs typeface="Calibri" panose="020F0502020204030204" pitchFamily="34" charset="0"/>
              </a:rPr>
              <a:t> support page directly from there without having to log in again.</a:t>
            </a:r>
            <a:endParaRPr lang="en-GB" altLang="en-US" sz="1600" dirty="0">
              <a:latin typeface="Calibri" panose="020F0502020204030204" pitchFamily="34" charset="0"/>
              <a:cs typeface="Calibri" panose="020F0502020204030204" pitchFamily="34" charset="0"/>
            </a:endParaRPr>
          </a:p>
          <a:p>
            <a:pPr>
              <a:defRPr/>
            </a:pPr>
            <a:r>
              <a:rPr lang="en-GB" altLang="en-US" sz="1600" dirty="0">
                <a:solidFill>
                  <a:srgbClr val="000000"/>
                </a:solidFill>
                <a:latin typeface="Calibri" panose="020F0502020204030204" pitchFamily="34" charset="0"/>
                <a:ea typeface="Calibri" panose="020F0502020204030204" pitchFamily="34" charset="0"/>
                <a:cs typeface="Calibri" panose="020F0502020204030204" pitchFamily="34" charset="0"/>
              </a:rPr>
              <a:t>The link for all roles go to the ‘Resources by user’ page.  From there the user can also select the videos or troubleshooting as required.</a:t>
            </a:r>
            <a:endParaRPr lang="en-GB" altLang="en-US" sz="1600" dirty="0">
              <a:latin typeface="Calibri" panose="020F0502020204030204" pitchFamily="34" charset="0"/>
              <a:cs typeface="Calibri" panose="020F0502020204030204" pitchFamily="34" charset="0"/>
            </a:endParaRPr>
          </a:p>
          <a:p>
            <a:pPr>
              <a:defRPr/>
            </a:pPr>
            <a:endParaRPr lang="en-GB" altLang="en-US" dirty="0"/>
          </a:p>
        </p:txBody>
      </p:sp>
      <p:pic>
        <p:nvPicPr>
          <p:cNvPr id="50180" name="Picture 1">
            <a:extLst>
              <a:ext uri="{FF2B5EF4-FFF2-40B4-BE49-F238E27FC236}">
                <a16:creationId xmlns="" xmlns:a16="http://schemas.microsoft.com/office/drawing/2014/main" id="{A27B19A7-05D8-46F9-9428-C55FEEAE11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9475" y="3429000"/>
            <a:ext cx="3429000" cy="130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1" name="Rectangle 6">
            <a:extLst>
              <a:ext uri="{FF2B5EF4-FFF2-40B4-BE49-F238E27FC236}">
                <a16:creationId xmlns="" xmlns:a16="http://schemas.microsoft.com/office/drawing/2014/main" id="{95B19E9D-4ACF-4E01-BCF6-57CF4352873E}"/>
              </a:ext>
            </a:extLst>
          </p:cNvPr>
          <p:cNvSpPr>
            <a:spLocks noChangeArrowheads="1"/>
          </p:cNvSpPr>
          <p:nvPr/>
        </p:nvSpPr>
        <p:spPr bwMode="auto">
          <a:xfrm>
            <a:off x="0" y="17621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rgbClr val="000099"/>
              </a:buClr>
              <a:buChar char="•"/>
              <a:defRPr sz="3600">
                <a:solidFill>
                  <a:schemeClr val="tx1"/>
                </a:solidFill>
                <a:latin typeface="Arial Narrow" panose="020B0606020202030204" pitchFamily="34" charset="0"/>
              </a:defRPr>
            </a:lvl1pPr>
            <a:lvl2pPr marL="742950" indent="-285750">
              <a:spcBef>
                <a:spcPct val="20000"/>
              </a:spcBef>
              <a:buClr>
                <a:srgbClr val="000099"/>
              </a:buClr>
              <a:buFont typeface="CommonBullets"/>
              <a:buChar char="&gt;"/>
              <a:defRPr sz="3200">
                <a:solidFill>
                  <a:schemeClr val="tx1"/>
                </a:solidFill>
                <a:latin typeface="Arial Narrow" panose="020B0606020202030204" pitchFamily="34" charset="0"/>
              </a:defRPr>
            </a:lvl2pPr>
            <a:lvl3pPr marL="1143000" indent="-228600">
              <a:spcBef>
                <a:spcPct val="20000"/>
              </a:spcBef>
              <a:buClr>
                <a:srgbClr val="000099"/>
              </a:buClr>
              <a:buChar char="•"/>
              <a:defRPr sz="3200">
                <a:solidFill>
                  <a:schemeClr val="tx1"/>
                </a:solidFill>
                <a:latin typeface="Arial Narrow" panose="020B0606020202030204" pitchFamily="34" charset="0"/>
              </a:defRPr>
            </a:lvl3pPr>
            <a:lvl4pPr marL="1600200" indent="-228600">
              <a:spcBef>
                <a:spcPct val="20000"/>
              </a:spcBef>
              <a:buClr>
                <a:srgbClr val="000099"/>
              </a:buClr>
              <a:buChar char="–"/>
              <a:defRPr sz="3200">
                <a:solidFill>
                  <a:schemeClr val="tx1"/>
                </a:solidFill>
                <a:latin typeface="Arial Narrow" panose="020B0606020202030204" pitchFamily="34" charset="0"/>
              </a:defRPr>
            </a:lvl4pPr>
            <a:lvl5pPr marL="2057400" indent="-228600">
              <a:spcBef>
                <a:spcPct val="20000"/>
              </a:spcBef>
              <a:buClr>
                <a:srgbClr val="000099"/>
              </a:buClr>
              <a:buChar char="»"/>
              <a:defRPr sz="3200">
                <a:solidFill>
                  <a:schemeClr val="tx1"/>
                </a:solidFill>
                <a:latin typeface="Arial Narrow" panose="020B0606020202030204" pitchFamily="34" charset="0"/>
              </a:defRPr>
            </a:lvl5pPr>
            <a:lvl6pPr marL="25146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6pPr>
            <a:lvl7pPr marL="29718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7pPr>
            <a:lvl8pPr marL="34290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8pPr>
            <a:lvl9pPr marL="38862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9pPr>
          </a:lstStyle>
          <a:p>
            <a:pPr>
              <a:spcBef>
                <a:spcPct val="0"/>
              </a:spcBef>
              <a:buClrTx/>
              <a:buFontTx/>
              <a:buNone/>
            </a:pPr>
            <a:endParaRPr lang="en-US" altLang="en-US" sz="2400" dirty="0">
              <a:latin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 xmlns:a16="http://schemas.microsoft.com/office/drawing/2014/main" id="{A8DAA19B-BFF4-4DBF-BDD5-5AAB4BF6592C}"/>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2" name="Rectangle 5">
            <a:extLst>
              <a:ext uri="{FF2B5EF4-FFF2-40B4-BE49-F238E27FC236}">
                <a16:creationId xmlns="" xmlns:a16="http://schemas.microsoft.com/office/drawing/2014/main" id="{EFA46B89-1733-4B3B-9350-4211333439E2}"/>
              </a:ext>
            </a:extLst>
          </p:cNvPr>
          <p:cNvSpPr>
            <a:spLocks noChangeArrowheads="1"/>
          </p:cNvSpPr>
          <p:nvPr/>
        </p:nvSpPr>
        <p:spPr bwMode="auto">
          <a:xfrm>
            <a:off x="2699792" y="352278"/>
            <a:ext cx="6265862"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defRPr/>
            </a:pPr>
            <a:endParaRPr lang="en-GB" altLang="en-US" sz="1600" dirty="0">
              <a:latin typeface="Calibri" panose="020F0502020204030204" pitchFamily="34" charset="0"/>
              <a:cs typeface="Calibri" panose="020F0502020204030204" pitchFamily="34" charset="0"/>
            </a:endParaRPr>
          </a:p>
          <a:p>
            <a:pPr>
              <a:defRPr/>
            </a:pPr>
            <a:r>
              <a:rPr lang="en-GB" sz="1600" u="sng" dirty="0">
                <a:latin typeface="Calibri" panose="020F0502020204030204" pitchFamily="34" charset="0"/>
                <a:cs typeface="Calibri" panose="020F0502020204030204" pitchFamily="34" charset="0"/>
              </a:rPr>
              <a:t>Centre Administrator enhanced </a:t>
            </a:r>
            <a:r>
              <a:rPr lang="en-GB" sz="1600" u="sng" dirty="0" smtClean="0">
                <a:latin typeface="Calibri" panose="020F0502020204030204" pitchFamily="34" charset="0"/>
                <a:cs typeface="Calibri" panose="020F0502020204030204" pitchFamily="34" charset="0"/>
              </a:rPr>
              <a:t>viewing</a:t>
            </a:r>
          </a:p>
          <a:p>
            <a:pPr>
              <a:defRPr/>
            </a:pPr>
            <a:endParaRPr lang="en-GB" sz="1600" dirty="0" smtClean="0">
              <a:latin typeface="Calibri" panose="020F0502020204030204" pitchFamily="34" charset="0"/>
              <a:cs typeface="Calibri" panose="020F0502020204030204" pitchFamily="34" charset="0"/>
            </a:endParaRPr>
          </a:p>
          <a:p>
            <a:pPr>
              <a:defRPr/>
            </a:pPr>
            <a:r>
              <a:rPr lang="en-GB" sz="1600" dirty="0" err="1" smtClean="0">
                <a:latin typeface="Calibri" panose="020F0502020204030204" pitchFamily="34" charset="0"/>
                <a:cs typeface="Calibri" panose="020F0502020204030204" pitchFamily="34" charset="0"/>
              </a:rPr>
              <a:t>VQManager</a:t>
            </a:r>
            <a:r>
              <a:rPr lang="en-GB" sz="1600" dirty="0" smtClean="0">
                <a:latin typeface="Calibri" panose="020F0502020204030204" pitchFamily="34" charset="0"/>
                <a:cs typeface="Calibri" panose="020F0502020204030204" pitchFamily="34" charset="0"/>
              </a:rPr>
              <a:t> </a:t>
            </a:r>
            <a:r>
              <a:rPr lang="en-GB" sz="1600" dirty="0">
                <a:latin typeface="Calibri" panose="020F0502020204030204" pitchFamily="34" charset="0"/>
                <a:cs typeface="Calibri" panose="020F0502020204030204" pitchFamily="34" charset="0"/>
              </a:rPr>
              <a:t>now provides for the Centre Administrator to view the work the learner/assessor/IQA is doing. They now have direct access to these user’s content. Centre Admin can choose the user that they wish to view from their Users &gt;&gt; Users tab</a:t>
            </a:r>
            <a:r>
              <a:rPr lang="en-GB" sz="1600" dirty="0" smtClean="0">
                <a:latin typeface="Calibri" panose="020F0502020204030204" pitchFamily="34" charset="0"/>
                <a:cs typeface="Calibri" panose="020F0502020204030204" pitchFamily="34" charset="0"/>
              </a:rPr>
              <a:t>.</a:t>
            </a:r>
            <a:r>
              <a:rPr lang="en-GB" sz="1600" dirty="0">
                <a:latin typeface="Calibri" panose="020F0502020204030204" pitchFamily="34" charset="0"/>
                <a:cs typeface="Calibri" panose="020F0502020204030204" pitchFamily="34" charset="0"/>
              </a:rPr>
              <a:t> </a:t>
            </a:r>
            <a:endParaRPr lang="en-GB" sz="1600" dirty="0" smtClean="0">
              <a:latin typeface="Calibri" panose="020F0502020204030204" pitchFamily="34" charset="0"/>
              <a:cs typeface="Calibri" panose="020F0502020204030204" pitchFamily="34" charset="0"/>
            </a:endParaRPr>
          </a:p>
          <a:p>
            <a:pPr>
              <a:defRPr/>
            </a:pPr>
            <a:endParaRPr lang="en-GB" sz="1600" dirty="0">
              <a:latin typeface="Calibri" panose="020F0502020204030204" pitchFamily="34" charset="0"/>
              <a:cs typeface="Calibri" panose="020F0502020204030204" pitchFamily="34" charset="0"/>
            </a:endParaRPr>
          </a:p>
          <a:p>
            <a:pPr>
              <a:defRPr/>
            </a:pPr>
            <a:r>
              <a:rPr lang="en-GB" sz="1600" dirty="0" smtClean="0">
                <a:latin typeface="Calibri" panose="020F0502020204030204" pitchFamily="34" charset="0"/>
                <a:cs typeface="Calibri" panose="020F0502020204030204" pitchFamily="34" charset="0"/>
              </a:rPr>
              <a:t>Select </a:t>
            </a:r>
            <a:r>
              <a:rPr lang="en-GB" sz="1600" dirty="0">
                <a:latin typeface="Calibri" panose="020F0502020204030204" pitchFamily="34" charset="0"/>
                <a:cs typeface="Calibri" panose="020F0502020204030204" pitchFamily="34" charset="0"/>
              </a:rPr>
              <a:t>the “View work” link and a new tab will open and you are now logged into the relevant users’ homepage. You can navigate around and view the evidence, progress, assessments and verification that the learner, assessor or IQA has completed or has planned. This works on the same principal as the Other System User / Line Manager view only function.</a:t>
            </a:r>
            <a:endParaRPr lang="en-GB" altLang="en-US" sz="1600" dirty="0">
              <a:latin typeface="Calibri" panose="020F0502020204030204" pitchFamily="34" charset="0"/>
              <a:cs typeface="Calibri" panose="020F0502020204030204" pitchFamily="34" charset="0"/>
            </a:endParaRPr>
          </a:p>
        </p:txBody>
      </p:sp>
      <p:sp>
        <p:nvSpPr>
          <p:cNvPr id="50181" name="Rectangle 6">
            <a:extLst>
              <a:ext uri="{FF2B5EF4-FFF2-40B4-BE49-F238E27FC236}">
                <a16:creationId xmlns="" xmlns:a16="http://schemas.microsoft.com/office/drawing/2014/main" id="{95B19E9D-4ACF-4E01-BCF6-57CF4352873E}"/>
              </a:ext>
            </a:extLst>
          </p:cNvPr>
          <p:cNvSpPr>
            <a:spLocks noChangeArrowheads="1"/>
          </p:cNvSpPr>
          <p:nvPr/>
        </p:nvSpPr>
        <p:spPr bwMode="auto">
          <a:xfrm>
            <a:off x="0" y="17621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rgbClr val="000099"/>
              </a:buClr>
              <a:buChar char="•"/>
              <a:defRPr sz="3600">
                <a:solidFill>
                  <a:schemeClr val="tx1"/>
                </a:solidFill>
                <a:latin typeface="Arial Narrow" panose="020B0606020202030204" pitchFamily="34" charset="0"/>
              </a:defRPr>
            </a:lvl1pPr>
            <a:lvl2pPr marL="742950" indent="-285750">
              <a:spcBef>
                <a:spcPct val="20000"/>
              </a:spcBef>
              <a:buClr>
                <a:srgbClr val="000099"/>
              </a:buClr>
              <a:buFont typeface="CommonBullets"/>
              <a:buChar char="&gt;"/>
              <a:defRPr sz="3200">
                <a:solidFill>
                  <a:schemeClr val="tx1"/>
                </a:solidFill>
                <a:latin typeface="Arial Narrow" panose="020B0606020202030204" pitchFamily="34" charset="0"/>
              </a:defRPr>
            </a:lvl2pPr>
            <a:lvl3pPr marL="1143000" indent="-228600">
              <a:spcBef>
                <a:spcPct val="20000"/>
              </a:spcBef>
              <a:buClr>
                <a:srgbClr val="000099"/>
              </a:buClr>
              <a:buChar char="•"/>
              <a:defRPr sz="3200">
                <a:solidFill>
                  <a:schemeClr val="tx1"/>
                </a:solidFill>
                <a:latin typeface="Arial Narrow" panose="020B0606020202030204" pitchFamily="34" charset="0"/>
              </a:defRPr>
            </a:lvl3pPr>
            <a:lvl4pPr marL="1600200" indent="-228600">
              <a:spcBef>
                <a:spcPct val="20000"/>
              </a:spcBef>
              <a:buClr>
                <a:srgbClr val="000099"/>
              </a:buClr>
              <a:buChar char="–"/>
              <a:defRPr sz="3200">
                <a:solidFill>
                  <a:schemeClr val="tx1"/>
                </a:solidFill>
                <a:latin typeface="Arial Narrow" panose="020B0606020202030204" pitchFamily="34" charset="0"/>
              </a:defRPr>
            </a:lvl4pPr>
            <a:lvl5pPr marL="2057400" indent="-228600">
              <a:spcBef>
                <a:spcPct val="20000"/>
              </a:spcBef>
              <a:buClr>
                <a:srgbClr val="000099"/>
              </a:buClr>
              <a:buChar char="»"/>
              <a:defRPr sz="3200">
                <a:solidFill>
                  <a:schemeClr val="tx1"/>
                </a:solidFill>
                <a:latin typeface="Arial Narrow" panose="020B0606020202030204" pitchFamily="34" charset="0"/>
              </a:defRPr>
            </a:lvl5pPr>
            <a:lvl6pPr marL="25146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6pPr>
            <a:lvl7pPr marL="29718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7pPr>
            <a:lvl8pPr marL="34290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8pPr>
            <a:lvl9pPr marL="38862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9pPr>
          </a:lstStyle>
          <a:p>
            <a:pPr>
              <a:spcBef>
                <a:spcPct val="0"/>
              </a:spcBef>
              <a:buClrTx/>
              <a:buFontTx/>
              <a:buNone/>
            </a:pPr>
            <a:endParaRPr lang="en-US" altLang="en-US" sz="2400" dirty="0">
              <a:latin typeface="Arial" panose="020B0604020202020204" pitchFamily="34" charset="0"/>
            </a:endParaRPr>
          </a:p>
        </p:txBody>
      </p:sp>
      <p:pic>
        <p:nvPicPr>
          <p:cNvPr id="6" name="Picture 5"/>
          <p:cNvPicPr/>
          <p:nvPr/>
        </p:nvPicPr>
        <p:blipFill rotWithShape="1">
          <a:blip r:embed="rId2"/>
          <a:srcRect t="44092" b="-1"/>
          <a:stretch/>
        </p:blipFill>
        <p:spPr bwMode="auto">
          <a:xfrm>
            <a:off x="2699792" y="3906601"/>
            <a:ext cx="4603750" cy="1910715"/>
          </a:xfrm>
          <a:prstGeom prst="rect">
            <a:avLst/>
          </a:prstGeom>
          <a:ln>
            <a:noFill/>
          </a:ln>
          <a:extLst>
            <a:ext uri="{53640926-AAD7-44D8-BBD7-CCE9431645EC}">
              <a14:shadowObscured xmlns:a14="http://schemas.microsoft.com/office/drawing/2010/main"/>
            </a:ext>
          </a:extLst>
        </p:spPr>
      </p:pic>
      <p:pic>
        <p:nvPicPr>
          <p:cNvPr id="7" name="Picture 6"/>
          <p:cNvPicPr/>
          <p:nvPr/>
        </p:nvPicPr>
        <p:blipFill>
          <a:blip r:embed="rId3"/>
          <a:stretch>
            <a:fillRect/>
          </a:stretch>
        </p:blipFill>
        <p:spPr>
          <a:xfrm>
            <a:off x="7596336" y="4725144"/>
            <a:ext cx="809625" cy="628650"/>
          </a:xfrm>
          <a:prstGeom prst="rect">
            <a:avLst/>
          </a:prstGeom>
        </p:spPr>
      </p:pic>
      <p:pic>
        <p:nvPicPr>
          <p:cNvPr id="8" name="Picture 7"/>
          <p:cNvPicPr/>
          <p:nvPr/>
        </p:nvPicPr>
        <p:blipFill>
          <a:blip r:embed="rId4"/>
          <a:stretch>
            <a:fillRect/>
          </a:stretch>
        </p:blipFill>
        <p:spPr>
          <a:xfrm>
            <a:off x="3322482" y="6172172"/>
            <a:ext cx="2533650" cy="317500"/>
          </a:xfrm>
          <a:prstGeom prst="rect">
            <a:avLst/>
          </a:prstGeom>
        </p:spPr>
      </p:pic>
    </p:spTree>
    <p:extLst>
      <p:ext uri="{BB962C8B-B14F-4D97-AF65-F5344CB8AC3E}">
        <p14:creationId xmlns:p14="http://schemas.microsoft.com/office/powerpoint/2010/main" val="2502587329"/>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Box 1">
            <a:extLst>
              <a:ext uri="{FF2B5EF4-FFF2-40B4-BE49-F238E27FC236}">
                <a16:creationId xmlns="" xmlns:a16="http://schemas.microsoft.com/office/drawing/2014/main" id="{F2C71E2E-F3D2-4E81-B7B8-E78A9CD58935}"/>
              </a:ext>
            </a:extLst>
          </p:cNvPr>
          <p:cNvSpPr txBox="1">
            <a:spLocks noChangeArrowheads="1"/>
          </p:cNvSpPr>
          <p:nvPr/>
        </p:nvSpPr>
        <p:spPr bwMode="auto">
          <a:xfrm>
            <a:off x="2749550" y="1125538"/>
            <a:ext cx="5616575" cy="158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0099"/>
              </a:buClr>
              <a:buChar char="•"/>
              <a:defRPr sz="3600">
                <a:solidFill>
                  <a:schemeClr val="tx1"/>
                </a:solidFill>
                <a:latin typeface="Arial Narrow" panose="020B0606020202030204" pitchFamily="34" charset="0"/>
              </a:defRPr>
            </a:lvl1pPr>
            <a:lvl2pPr marL="742950" indent="-285750">
              <a:spcBef>
                <a:spcPct val="20000"/>
              </a:spcBef>
              <a:buClr>
                <a:srgbClr val="000099"/>
              </a:buClr>
              <a:buFont typeface="CommonBullets"/>
              <a:buChar char="&gt;"/>
              <a:defRPr sz="3200">
                <a:solidFill>
                  <a:schemeClr val="tx1"/>
                </a:solidFill>
                <a:latin typeface="Arial Narrow" panose="020B0606020202030204" pitchFamily="34" charset="0"/>
              </a:defRPr>
            </a:lvl2pPr>
            <a:lvl3pPr marL="1143000" indent="-228600">
              <a:spcBef>
                <a:spcPct val="20000"/>
              </a:spcBef>
              <a:buClr>
                <a:srgbClr val="000099"/>
              </a:buClr>
              <a:buChar char="•"/>
              <a:defRPr sz="3200">
                <a:solidFill>
                  <a:schemeClr val="tx1"/>
                </a:solidFill>
                <a:latin typeface="Arial Narrow" panose="020B0606020202030204" pitchFamily="34" charset="0"/>
              </a:defRPr>
            </a:lvl3pPr>
            <a:lvl4pPr marL="1600200" indent="-228600">
              <a:spcBef>
                <a:spcPct val="20000"/>
              </a:spcBef>
              <a:buClr>
                <a:srgbClr val="000099"/>
              </a:buClr>
              <a:buChar char="–"/>
              <a:defRPr sz="3200">
                <a:solidFill>
                  <a:schemeClr val="tx1"/>
                </a:solidFill>
                <a:latin typeface="Arial Narrow" panose="020B0606020202030204" pitchFamily="34" charset="0"/>
              </a:defRPr>
            </a:lvl4pPr>
            <a:lvl5pPr marL="2057400" indent="-228600">
              <a:spcBef>
                <a:spcPct val="20000"/>
              </a:spcBef>
              <a:buClr>
                <a:srgbClr val="000099"/>
              </a:buClr>
              <a:buChar char="»"/>
              <a:defRPr sz="3200">
                <a:solidFill>
                  <a:schemeClr val="tx1"/>
                </a:solidFill>
                <a:latin typeface="Arial Narrow" panose="020B0606020202030204" pitchFamily="34" charset="0"/>
              </a:defRPr>
            </a:lvl5pPr>
            <a:lvl6pPr marL="25146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6pPr>
            <a:lvl7pPr marL="29718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7pPr>
            <a:lvl8pPr marL="34290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8pPr>
            <a:lvl9pPr marL="38862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9pPr>
          </a:lstStyle>
          <a:p>
            <a:pPr algn="ctr">
              <a:buClr>
                <a:srgbClr val="003399"/>
              </a:buClr>
              <a:buSzPct val="125000"/>
              <a:buFontTx/>
              <a:buNone/>
            </a:pPr>
            <a:r>
              <a:rPr lang="en-GB" altLang="en-US" sz="5400" dirty="0">
                <a:latin typeface="Calibri" panose="020F0502020204030204" pitchFamily="34" charset="0"/>
                <a:ea typeface="Microsoft YaHei UI" panose="020B0503020204020204" pitchFamily="34" charset="-122"/>
                <a:cs typeface="Calibri" panose="020F0502020204030204" pitchFamily="34" charset="0"/>
              </a:rPr>
              <a:t>In development</a:t>
            </a:r>
          </a:p>
          <a:p>
            <a:pPr algn="ctr">
              <a:buClr>
                <a:srgbClr val="003399"/>
              </a:buClr>
              <a:buSzPct val="125000"/>
              <a:buFontTx/>
              <a:buNone/>
            </a:pPr>
            <a:endParaRPr lang="en-GB" altLang="en-US" dirty="0">
              <a:latin typeface="Comic Sans MS" panose="030F0702030302020204" pitchFamily="66" charset="0"/>
              <a:ea typeface="Microsoft YaHei UI" panose="020B0503020204020204" pitchFamily="34" charset="-122"/>
              <a:cs typeface="Calibri" panose="020F0502020204030204" pitchFamily="34" charset="0"/>
            </a:endParaRPr>
          </a:p>
        </p:txBody>
      </p:sp>
      <p:sp>
        <p:nvSpPr>
          <p:cNvPr id="51203" name="Rectangle 2">
            <a:extLst>
              <a:ext uri="{FF2B5EF4-FFF2-40B4-BE49-F238E27FC236}">
                <a16:creationId xmlns="" xmlns:a16="http://schemas.microsoft.com/office/drawing/2014/main" id="{C24EECCE-A286-4607-B2F9-8DD14899B29C}"/>
              </a:ext>
            </a:extLst>
          </p:cNvPr>
          <p:cNvSpPr>
            <a:spLocks noGrp="1" noChangeArrowheads="1"/>
          </p:cNvSpPr>
          <p:nvPr>
            <p:ph type="title"/>
          </p:nvPr>
        </p:nvSpPr>
        <p:spPr>
          <a:xfrm>
            <a:off x="2895600" y="5967413"/>
            <a:ext cx="6248400" cy="990600"/>
          </a:xfrm>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2" name="Rectangle 1">
            <a:extLst>
              <a:ext uri="{FF2B5EF4-FFF2-40B4-BE49-F238E27FC236}">
                <a16:creationId xmlns="" xmlns:a16="http://schemas.microsoft.com/office/drawing/2014/main" id="{E99EDBCF-4B5F-4D86-83D5-87AB08ED2E7D}"/>
              </a:ext>
            </a:extLst>
          </p:cNvPr>
          <p:cNvSpPr/>
          <p:nvPr/>
        </p:nvSpPr>
        <p:spPr>
          <a:xfrm>
            <a:off x="2749550" y="2513013"/>
            <a:ext cx="6337300" cy="1570037"/>
          </a:xfrm>
          <a:prstGeom prst="rect">
            <a:avLst/>
          </a:prstGeom>
        </p:spPr>
        <p:txBody>
          <a:bodyPr>
            <a:spAutoFit/>
          </a:bodyPr>
          <a:lstStyle/>
          <a:p>
            <a:pPr marL="285750" indent="-285750">
              <a:spcAft>
                <a:spcPts val="0"/>
              </a:spcAft>
              <a:buFont typeface="Arial" panose="020B0604020202020204" pitchFamily="34" charset="0"/>
              <a:buChar char="•"/>
              <a:defRPr/>
            </a:pPr>
            <a:r>
              <a:rPr lang="en-GB" sz="1600" dirty="0">
                <a:latin typeface="Calibri" panose="020F0502020204030204" pitchFamily="34" charset="0"/>
                <a:ea typeface="Calibri" panose="020F0502020204030204" pitchFamily="34" charset="0"/>
                <a:cs typeface="Calibri" panose="020F0502020204030204" pitchFamily="34" charset="0"/>
              </a:rPr>
              <a:t>Sharing files along with assessment plans</a:t>
            </a:r>
          </a:p>
          <a:p>
            <a:pPr marL="285750" indent="-285750">
              <a:spcAft>
                <a:spcPts val="0"/>
              </a:spcAft>
              <a:buFont typeface="Arial" panose="020B0604020202020204" pitchFamily="34" charset="0"/>
              <a:buChar char="•"/>
              <a:defRPr/>
            </a:pPr>
            <a:r>
              <a:rPr lang="en-GB" sz="1600" dirty="0">
                <a:latin typeface="Calibri" panose="020F0502020204030204" pitchFamily="34" charset="0"/>
                <a:ea typeface="Calibri" panose="020F0502020204030204" pitchFamily="34" charset="0"/>
                <a:cs typeface="Calibri" panose="020F0502020204030204" pitchFamily="34" charset="0"/>
              </a:rPr>
              <a:t>Bulk edit function - add filters for qualification, curriculum area</a:t>
            </a:r>
          </a:p>
          <a:p>
            <a:pPr marL="285750" indent="-285750">
              <a:spcAft>
                <a:spcPts val="0"/>
              </a:spcAft>
              <a:buFont typeface="Arial" panose="020B0604020202020204" pitchFamily="34" charset="0"/>
              <a:buChar char="•"/>
              <a:defRPr/>
            </a:pPr>
            <a:r>
              <a:rPr lang="en-GB" sz="1600" dirty="0">
                <a:latin typeface="Calibri" panose="020F0502020204030204" pitchFamily="34" charset="0"/>
                <a:ea typeface="Calibri" panose="020F0502020204030204" pitchFamily="34" charset="0"/>
                <a:cs typeface="Calibri" panose="020F0502020204030204" pitchFamily="34" charset="0"/>
              </a:rPr>
              <a:t>In file sharing, add an option to filter users by qualification</a:t>
            </a:r>
          </a:p>
          <a:p>
            <a:pPr marL="285750" indent="-285750">
              <a:spcAft>
                <a:spcPts val="0"/>
              </a:spcAft>
              <a:buFont typeface="Arial" panose="020B0604020202020204" pitchFamily="34" charset="0"/>
              <a:buChar char="•"/>
              <a:defRPr/>
            </a:pPr>
            <a:r>
              <a:rPr lang="en-GB" sz="1600" dirty="0">
                <a:latin typeface="Calibri" panose="020F0502020204030204" pitchFamily="34" charset="0"/>
                <a:ea typeface="Calibri" panose="020F0502020204030204" pitchFamily="34" charset="0"/>
                <a:cs typeface="Calibri" panose="020F0502020204030204" pitchFamily="34" charset="0"/>
              </a:rPr>
              <a:t>Additional emailing in options for Diary and Assessor activity log</a:t>
            </a:r>
          </a:p>
          <a:p>
            <a:pPr marL="285750" indent="-285750">
              <a:spcAft>
                <a:spcPts val="0"/>
              </a:spcAft>
              <a:buFont typeface="Arial" panose="020B0604020202020204" pitchFamily="34" charset="0"/>
              <a:buChar char="•"/>
              <a:defRPr/>
            </a:pPr>
            <a:r>
              <a:rPr lang="en-GB" sz="1600" dirty="0">
                <a:latin typeface="Calibri" panose="020F0502020204030204" pitchFamily="34" charset="0"/>
                <a:cs typeface="Calibri" panose="020F0502020204030204" pitchFamily="34" charset="0"/>
              </a:rPr>
              <a:t>Set e-mail destination preference by user </a:t>
            </a:r>
            <a:endParaRPr lang="en-GB" sz="1600" dirty="0">
              <a:latin typeface="Calibri" panose="020F0502020204030204" pitchFamily="34" charset="0"/>
              <a:ea typeface="Calibri" panose="020F0502020204030204" pitchFamily="34" charset="0"/>
              <a:cs typeface="Calibri" panose="020F0502020204030204" pitchFamily="34" charset="0"/>
            </a:endParaRPr>
          </a:p>
          <a:p>
            <a:pPr>
              <a:spcAft>
                <a:spcPts val="0"/>
              </a:spcAft>
              <a:defRPr/>
            </a:pPr>
            <a:endParaRPr lang="en-GB" sz="1600" dirty="0">
              <a:latin typeface="Calibri" panose="020F0502020204030204" pitchFamily="34" charset="0"/>
              <a:ea typeface="Calibri" panose="020F0502020204030204" pitchFamily="34" charset="0"/>
            </a:endParaRPr>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 xmlns:a16="http://schemas.microsoft.com/office/drawing/2014/main" id="{0B50DE6B-3CD3-42F5-8EB4-F614272F9BCB}"/>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p>
        </p:txBody>
      </p:sp>
      <p:sp>
        <p:nvSpPr>
          <p:cNvPr id="52227" name="Rectangle 3">
            <a:extLst>
              <a:ext uri="{FF2B5EF4-FFF2-40B4-BE49-F238E27FC236}">
                <a16:creationId xmlns="" xmlns:a16="http://schemas.microsoft.com/office/drawing/2014/main" id="{CB3C5CFF-65FE-4B4B-9E65-979BE5821633}"/>
              </a:ext>
            </a:extLst>
          </p:cNvPr>
          <p:cNvSpPr>
            <a:spLocks noGrp="1" noChangeArrowheads="1"/>
          </p:cNvSpPr>
          <p:nvPr>
            <p:ph type="body" idx="1"/>
          </p:nvPr>
        </p:nvSpPr>
        <p:spPr>
          <a:xfrm>
            <a:off x="3132138" y="2409825"/>
            <a:ext cx="4752975" cy="3240088"/>
          </a:xfrm>
        </p:spPr>
        <p:txBody>
          <a:bodyPr/>
          <a:lstStyle/>
          <a:p>
            <a:r>
              <a:rPr lang="en-GB" altLang="en-US" sz="4000" b="1" dirty="0">
                <a:latin typeface="Calibri" panose="020F0502020204030204" pitchFamily="34" charset="0"/>
                <a:cs typeface="Calibri" panose="020F0502020204030204" pitchFamily="34" charset="0"/>
              </a:rPr>
              <a:t>Passwords</a:t>
            </a:r>
          </a:p>
          <a:p>
            <a:r>
              <a:rPr lang="en-GB" altLang="en-US" sz="4000" b="1" dirty="0">
                <a:latin typeface="Calibri" panose="020F0502020204030204" pitchFamily="34" charset="0"/>
                <a:cs typeface="Calibri" panose="020F0502020204030204" pitchFamily="34" charset="0"/>
              </a:rPr>
              <a:t>GDPR</a:t>
            </a:r>
          </a:p>
          <a:p>
            <a:r>
              <a:rPr lang="en-GB" altLang="en-US" sz="4000" b="1" dirty="0">
                <a:latin typeface="Calibri" panose="020F0502020204030204" pitchFamily="34" charset="0"/>
                <a:cs typeface="Calibri" panose="020F0502020204030204" pitchFamily="34" charset="0"/>
              </a:rPr>
              <a:t>Human Firewall</a:t>
            </a:r>
          </a:p>
        </p:txBody>
      </p:sp>
      <p:sp>
        <p:nvSpPr>
          <p:cNvPr id="52228" name="Rectangle 1">
            <a:extLst>
              <a:ext uri="{FF2B5EF4-FFF2-40B4-BE49-F238E27FC236}">
                <a16:creationId xmlns="" xmlns:a16="http://schemas.microsoft.com/office/drawing/2014/main" id="{A5707DA2-31AC-40D1-930D-12D98DA42F9A}"/>
              </a:ext>
            </a:extLst>
          </p:cNvPr>
          <p:cNvSpPr>
            <a:spLocks noChangeArrowheads="1"/>
          </p:cNvSpPr>
          <p:nvPr/>
        </p:nvSpPr>
        <p:spPr bwMode="auto">
          <a:xfrm>
            <a:off x="3924300" y="1125538"/>
            <a:ext cx="2506663"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en-GB" altLang="en-US" sz="5400" dirty="0">
                <a:latin typeface="Calibri" panose="020F0502020204030204" pitchFamily="34" charset="0"/>
                <a:cs typeface="Calibri" panose="020F0502020204030204" pitchFamily="34" charset="0"/>
              </a:rPr>
              <a:t>Security</a:t>
            </a:r>
            <a:endParaRPr lang="en-GB" altLang="en-US" sz="5400" dirty="0"/>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 xmlns:a16="http://schemas.microsoft.com/office/drawing/2014/main" id="{636849EC-52DD-4B78-8F61-2D28384AF7BD}"/>
              </a:ext>
            </a:extLst>
          </p:cNvPr>
          <p:cNvSpPr>
            <a:spLocks noGrp="1" noChangeArrowheads="1"/>
          </p:cNvSpPr>
          <p:nvPr>
            <p:ph type="title"/>
          </p:nvPr>
        </p:nvSpPr>
        <p:spPr>
          <a:xfrm>
            <a:off x="2927350" y="5845175"/>
            <a:ext cx="6248400" cy="990600"/>
          </a:xfrm>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53251" name="Rectangle 3">
            <a:extLst>
              <a:ext uri="{FF2B5EF4-FFF2-40B4-BE49-F238E27FC236}">
                <a16:creationId xmlns="" xmlns:a16="http://schemas.microsoft.com/office/drawing/2014/main" id="{5463CAD8-27A9-4279-9C89-5F69FA7015C7}"/>
              </a:ext>
            </a:extLst>
          </p:cNvPr>
          <p:cNvSpPr>
            <a:spLocks noChangeArrowheads="1"/>
          </p:cNvSpPr>
          <p:nvPr/>
        </p:nvSpPr>
        <p:spPr bwMode="auto">
          <a:xfrm>
            <a:off x="4140200" y="2276475"/>
            <a:ext cx="2419350" cy="709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lvl1pPr>
              <a:spcBef>
                <a:spcPct val="20000"/>
              </a:spcBef>
              <a:buClr>
                <a:srgbClr val="000099"/>
              </a:buClr>
              <a:buChar char="•"/>
              <a:defRPr sz="3600">
                <a:solidFill>
                  <a:schemeClr val="tx1"/>
                </a:solidFill>
                <a:latin typeface="Arial Narrow" panose="020B0606020202030204" pitchFamily="34" charset="0"/>
              </a:defRPr>
            </a:lvl1pPr>
            <a:lvl2pPr marL="742950" indent="-285750">
              <a:spcBef>
                <a:spcPct val="20000"/>
              </a:spcBef>
              <a:buClr>
                <a:srgbClr val="000099"/>
              </a:buClr>
              <a:buFont typeface="CommonBullets"/>
              <a:buChar char="&gt;"/>
              <a:defRPr sz="3200">
                <a:solidFill>
                  <a:schemeClr val="tx1"/>
                </a:solidFill>
                <a:latin typeface="Arial Narrow" panose="020B0606020202030204" pitchFamily="34" charset="0"/>
              </a:defRPr>
            </a:lvl2pPr>
            <a:lvl3pPr marL="1143000" indent="-228600">
              <a:spcBef>
                <a:spcPct val="20000"/>
              </a:spcBef>
              <a:buClr>
                <a:srgbClr val="000099"/>
              </a:buClr>
              <a:buChar char="•"/>
              <a:defRPr sz="3200">
                <a:solidFill>
                  <a:schemeClr val="tx1"/>
                </a:solidFill>
                <a:latin typeface="Arial Narrow" panose="020B0606020202030204" pitchFamily="34" charset="0"/>
              </a:defRPr>
            </a:lvl3pPr>
            <a:lvl4pPr marL="1600200" indent="-228600">
              <a:spcBef>
                <a:spcPct val="20000"/>
              </a:spcBef>
              <a:buClr>
                <a:srgbClr val="000099"/>
              </a:buClr>
              <a:buChar char="–"/>
              <a:defRPr sz="3200">
                <a:solidFill>
                  <a:schemeClr val="tx1"/>
                </a:solidFill>
                <a:latin typeface="Arial Narrow" panose="020B0606020202030204" pitchFamily="34" charset="0"/>
              </a:defRPr>
            </a:lvl4pPr>
            <a:lvl5pPr marL="2057400" indent="-228600">
              <a:spcBef>
                <a:spcPct val="20000"/>
              </a:spcBef>
              <a:buClr>
                <a:srgbClr val="000099"/>
              </a:buClr>
              <a:buChar char="»"/>
              <a:defRPr sz="3200">
                <a:solidFill>
                  <a:schemeClr val="tx1"/>
                </a:solidFill>
                <a:latin typeface="Arial Narrow" panose="020B0606020202030204" pitchFamily="34" charset="0"/>
              </a:defRPr>
            </a:lvl5pPr>
            <a:lvl6pPr marL="25146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6pPr>
            <a:lvl7pPr marL="29718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7pPr>
            <a:lvl8pPr marL="34290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8pPr>
            <a:lvl9pPr marL="38862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9pPr>
          </a:lstStyle>
          <a:p>
            <a:pPr algn="ctr">
              <a:buClr>
                <a:srgbClr val="003399"/>
              </a:buClr>
              <a:buSzPct val="125000"/>
              <a:buFontTx/>
              <a:buNone/>
            </a:pPr>
            <a:r>
              <a:rPr lang="en-US" altLang="en-US" sz="4000" dirty="0">
                <a:latin typeface="Calibri" panose="020F0502020204030204" pitchFamily="34" charset="0"/>
                <a:cs typeface="Calibri" panose="020F0502020204030204" pitchFamily="34" charset="0"/>
              </a:rPr>
              <a:t>Passwords</a:t>
            </a:r>
          </a:p>
        </p:txBody>
      </p:sp>
      <p:sp>
        <p:nvSpPr>
          <p:cNvPr id="53252" name="Rectangle 7">
            <a:extLst>
              <a:ext uri="{FF2B5EF4-FFF2-40B4-BE49-F238E27FC236}">
                <a16:creationId xmlns="" xmlns:a16="http://schemas.microsoft.com/office/drawing/2014/main" id="{7ECE6364-ECE0-44B0-A059-AB46046730B9}"/>
              </a:ext>
            </a:extLst>
          </p:cNvPr>
          <p:cNvSpPr>
            <a:spLocks noChangeArrowheads="1"/>
          </p:cNvSpPr>
          <p:nvPr/>
        </p:nvSpPr>
        <p:spPr bwMode="auto">
          <a:xfrm>
            <a:off x="0" y="5029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lvl1pPr>
              <a:spcBef>
                <a:spcPct val="20000"/>
              </a:spcBef>
              <a:buClr>
                <a:srgbClr val="000099"/>
              </a:buClr>
              <a:buChar char="•"/>
              <a:defRPr sz="3600">
                <a:solidFill>
                  <a:schemeClr val="tx1"/>
                </a:solidFill>
                <a:latin typeface="Arial Narrow" panose="020B0606020202030204" pitchFamily="34" charset="0"/>
              </a:defRPr>
            </a:lvl1pPr>
            <a:lvl2pPr marL="742950" indent="-285750">
              <a:spcBef>
                <a:spcPct val="20000"/>
              </a:spcBef>
              <a:buClr>
                <a:srgbClr val="000099"/>
              </a:buClr>
              <a:buFont typeface="CommonBullets"/>
              <a:buChar char="&gt;"/>
              <a:defRPr sz="3200">
                <a:solidFill>
                  <a:schemeClr val="tx1"/>
                </a:solidFill>
                <a:latin typeface="Arial Narrow" panose="020B0606020202030204" pitchFamily="34" charset="0"/>
              </a:defRPr>
            </a:lvl2pPr>
            <a:lvl3pPr marL="1143000" indent="-228600">
              <a:spcBef>
                <a:spcPct val="20000"/>
              </a:spcBef>
              <a:buClr>
                <a:srgbClr val="000099"/>
              </a:buClr>
              <a:buChar char="•"/>
              <a:defRPr sz="3200">
                <a:solidFill>
                  <a:schemeClr val="tx1"/>
                </a:solidFill>
                <a:latin typeface="Arial Narrow" panose="020B0606020202030204" pitchFamily="34" charset="0"/>
              </a:defRPr>
            </a:lvl3pPr>
            <a:lvl4pPr marL="1600200" indent="-228600">
              <a:spcBef>
                <a:spcPct val="20000"/>
              </a:spcBef>
              <a:buClr>
                <a:srgbClr val="000099"/>
              </a:buClr>
              <a:buChar char="–"/>
              <a:defRPr sz="3200">
                <a:solidFill>
                  <a:schemeClr val="tx1"/>
                </a:solidFill>
                <a:latin typeface="Arial Narrow" panose="020B0606020202030204" pitchFamily="34" charset="0"/>
              </a:defRPr>
            </a:lvl4pPr>
            <a:lvl5pPr marL="2057400" indent="-228600">
              <a:spcBef>
                <a:spcPct val="20000"/>
              </a:spcBef>
              <a:buClr>
                <a:srgbClr val="000099"/>
              </a:buClr>
              <a:buChar char="»"/>
              <a:defRPr sz="3200">
                <a:solidFill>
                  <a:schemeClr val="tx1"/>
                </a:solidFill>
                <a:latin typeface="Arial Narrow" panose="020B0606020202030204" pitchFamily="34" charset="0"/>
              </a:defRPr>
            </a:lvl5pPr>
            <a:lvl6pPr marL="25146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6pPr>
            <a:lvl7pPr marL="29718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7pPr>
            <a:lvl8pPr marL="34290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8pPr>
            <a:lvl9pPr marL="38862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9pPr>
          </a:lstStyle>
          <a:p>
            <a:pPr>
              <a:spcBef>
                <a:spcPct val="0"/>
              </a:spcBef>
              <a:buClrTx/>
              <a:buFontTx/>
              <a:buNone/>
            </a:pPr>
            <a:endParaRPr lang="en-US" altLang="en-US" sz="2400" dirty="0">
              <a:latin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 xmlns:a16="http://schemas.microsoft.com/office/drawing/2014/main" id="{E15FA15A-5332-4B04-87DD-9E631F319BE9}"/>
              </a:ext>
            </a:extLst>
          </p:cNvPr>
          <p:cNvSpPr>
            <a:spLocks noGrp="1" noChangeArrowheads="1"/>
          </p:cNvSpPr>
          <p:nvPr>
            <p:ph type="title"/>
          </p:nvPr>
        </p:nvSpPr>
        <p:spPr>
          <a:xfrm>
            <a:off x="2927350" y="5845175"/>
            <a:ext cx="6248400" cy="990600"/>
          </a:xfrm>
        </p:spPr>
        <p:txBody>
          <a:bodyPr/>
          <a:lstStyle/>
          <a:p>
            <a:r>
              <a:rPr lang="en-GB" altLang="en-US" sz="3200" b="1" dirty="0">
                <a:latin typeface="Comic Sans MS" panose="030F0702030302020204" pitchFamily="66" charset="0"/>
              </a:rPr>
              <a:t>  VQManager  </a:t>
            </a:r>
          </a:p>
        </p:txBody>
      </p:sp>
      <p:sp>
        <p:nvSpPr>
          <p:cNvPr id="54275" name="Rectangle 3">
            <a:extLst>
              <a:ext uri="{FF2B5EF4-FFF2-40B4-BE49-F238E27FC236}">
                <a16:creationId xmlns="" xmlns:a16="http://schemas.microsoft.com/office/drawing/2014/main" id="{5364AF8B-DC0B-4F6B-BE62-4BECA6009B07}"/>
              </a:ext>
            </a:extLst>
          </p:cNvPr>
          <p:cNvSpPr>
            <a:spLocks noChangeArrowheads="1"/>
          </p:cNvSpPr>
          <p:nvPr/>
        </p:nvSpPr>
        <p:spPr bwMode="auto">
          <a:xfrm>
            <a:off x="0" y="29337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lvl1pPr>
              <a:spcBef>
                <a:spcPct val="20000"/>
              </a:spcBef>
              <a:buClr>
                <a:srgbClr val="000099"/>
              </a:buClr>
              <a:buChar char="•"/>
              <a:defRPr sz="3600">
                <a:solidFill>
                  <a:schemeClr val="tx1"/>
                </a:solidFill>
                <a:latin typeface="Arial Narrow" panose="020B0606020202030204" pitchFamily="34" charset="0"/>
              </a:defRPr>
            </a:lvl1pPr>
            <a:lvl2pPr marL="742950" indent="-285750">
              <a:spcBef>
                <a:spcPct val="20000"/>
              </a:spcBef>
              <a:buClr>
                <a:srgbClr val="000099"/>
              </a:buClr>
              <a:buFont typeface="CommonBullets"/>
              <a:buChar char="&gt;"/>
              <a:defRPr sz="3200">
                <a:solidFill>
                  <a:schemeClr val="tx1"/>
                </a:solidFill>
                <a:latin typeface="Arial Narrow" panose="020B0606020202030204" pitchFamily="34" charset="0"/>
              </a:defRPr>
            </a:lvl2pPr>
            <a:lvl3pPr marL="1143000" indent="-228600">
              <a:spcBef>
                <a:spcPct val="20000"/>
              </a:spcBef>
              <a:buClr>
                <a:srgbClr val="000099"/>
              </a:buClr>
              <a:buChar char="•"/>
              <a:defRPr sz="3200">
                <a:solidFill>
                  <a:schemeClr val="tx1"/>
                </a:solidFill>
                <a:latin typeface="Arial Narrow" panose="020B0606020202030204" pitchFamily="34" charset="0"/>
              </a:defRPr>
            </a:lvl3pPr>
            <a:lvl4pPr marL="1600200" indent="-228600">
              <a:spcBef>
                <a:spcPct val="20000"/>
              </a:spcBef>
              <a:buClr>
                <a:srgbClr val="000099"/>
              </a:buClr>
              <a:buChar char="–"/>
              <a:defRPr sz="3200">
                <a:solidFill>
                  <a:schemeClr val="tx1"/>
                </a:solidFill>
                <a:latin typeface="Arial Narrow" panose="020B0606020202030204" pitchFamily="34" charset="0"/>
              </a:defRPr>
            </a:lvl4pPr>
            <a:lvl5pPr marL="2057400" indent="-228600">
              <a:spcBef>
                <a:spcPct val="20000"/>
              </a:spcBef>
              <a:buClr>
                <a:srgbClr val="000099"/>
              </a:buClr>
              <a:buChar char="»"/>
              <a:defRPr sz="3200">
                <a:solidFill>
                  <a:schemeClr val="tx1"/>
                </a:solidFill>
                <a:latin typeface="Arial Narrow" panose="020B0606020202030204" pitchFamily="34" charset="0"/>
              </a:defRPr>
            </a:lvl5pPr>
            <a:lvl6pPr marL="25146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6pPr>
            <a:lvl7pPr marL="29718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7pPr>
            <a:lvl8pPr marL="34290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8pPr>
            <a:lvl9pPr marL="38862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9pPr>
          </a:lstStyle>
          <a:p>
            <a:pPr algn="ctr">
              <a:buClr>
                <a:srgbClr val="003399"/>
              </a:buClr>
              <a:buSzPct val="125000"/>
            </a:pPr>
            <a:endParaRPr lang="en-US" altLang="en-US" sz="2400" dirty="0">
              <a:latin typeface="Arial" panose="020B0604020202020204" pitchFamily="34" charset="0"/>
            </a:endParaRPr>
          </a:p>
        </p:txBody>
      </p:sp>
      <p:sp>
        <p:nvSpPr>
          <p:cNvPr id="54276" name="Rectangle 7">
            <a:extLst>
              <a:ext uri="{FF2B5EF4-FFF2-40B4-BE49-F238E27FC236}">
                <a16:creationId xmlns="" xmlns:a16="http://schemas.microsoft.com/office/drawing/2014/main" id="{12A873F7-CB66-4BD9-A2B4-05EB235FAE45}"/>
              </a:ext>
            </a:extLst>
          </p:cNvPr>
          <p:cNvSpPr>
            <a:spLocks noChangeArrowheads="1"/>
          </p:cNvSpPr>
          <p:nvPr/>
        </p:nvSpPr>
        <p:spPr bwMode="auto">
          <a:xfrm>
            <a:off x="0" y="5029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lvl1pPr>
              <a:spcBef>
                <a:spcPct val="20000"/>
              </a:spcBef>
              <a:buClr>
                <a:srgbClr val="000099"/>
              </a:buClr>
              <a:buChar char="•"/>
              <a:defRPr sz="3600">
                <a:solidFill>
                  <a:schemeClr val="tx1"/>
                </a:solidFill>
                <a:latin typeface="Arial Narrow" panose="020B0606020202030204" pitchFamily="34" charset="0"/>
              </a:defRPr>
            </a:lvl1pPr>
            <a:lvl2pPr marL="742950" indent="-285750">
              <a:spcBef>
                <a:spcPct val="20000"/>
              </a:spcBef>
              <a:buClr>
                <a:srgbClr val="000099"/>
              </a:buClr>
              <a:buFont typeface="CommonBullets"/>
              <a:buChar char="&gt;"/>
              <a:defRPr sz="3200">
                <a:solidFill>
                  <a:schemeClr val="tx1"/>
                </a:solidFill>
                <a:latin typeface="Arial Narrow" panose="020B0606020202030204" pitchFamily="34" charset="0"/>
              </a:defRPr>
            </a:lvl2pPr>
            <a:lvl3pPr marL="1143000" indent="-228600">
              <a:spcBef>
                <a:spcPct val="20000"/>
              </a:spcBef>
              <a:buClr>
                <a:srgbClr val="000099"/>
              </a:buClr>
              <a:buChar char="•"/>
              <a:defRPr sz="3200">
                <a:solidFill>
                  <a:schemeClr val="tx1"/>
                </a:solidFill>
                <a:latin typeface="Arial Narrow" panose="020B0606020202030204" pitchFamily="34" charset="0"/>
              </a:defRPr>
            </a:lvl3pPr>
            <a:lvl4pPr marL="1600200" indent="-228600">
              <a:spcBef>
                <a:spcPct val="20000"/>
              </a:spcBef>
              <a:buClr>
                <a:srgbClr val="000099"/>
              </a:buClr>
              <a:buChar char="–"/>
              <a:defRPr sz="3200">
                <a:solidFill>
                  <a:schemeClr val="tx1"/>
                </a:solidFill>
                <a:latin typeface="Arial Narrow" panose="020B0606020202030204" pitchFamily="34" charset="0"/>
              </a:defRPr>
            </a:lvl4pPr>
            <a:lvl5pPr marL="2057400" indent="-228600">
              <a:spcBef>
                <a:spcPct val="20000"/>
              </a:spcBef>
              <a:buClr>
                <a:srgbClr val="000099"/>
              </a:buClr>
              <a:buChar char="»"/>
              <a:defRPr sz="3200">
                <a:solidFill>
                  <a:schemeClr val="tx1"/>
                </a:solidFill>
                <a:latin typeface="Arial Narrow" panose="020B0606020202030204" pitchFamily="34" charset="0"/>
              </a:defRPr>
            </a:lvl5pPr>
            <a:lvl6pPr marL="25146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6pPr>
            <a:lvl7pPr marL="29718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7pPr>
            <a:lvl8pPr marL="34290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8pPr>
            <a:lvl9pPr marL="38862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9pPr>
          </a:lstStyle>
          <a:p>
            <a:pPr>
              <a:spcBef>
                <a:spcPct val="0"/>
              </a:spcBef>
              <a:buClrTx/>
              <a:buFontTx/>
              <a:buNone/>
            </a:pPr>
            <a:endParaRPr lang="en-US" altLang="en-US" sz="2400" dirty="0">
              <a:latin typeface="Arial" panose="020B0604020202020204" pitchFamily="34" charset="0"/>
            </a:endParaRPr>
          </a:p>
        </p:txBody>
      </p:sp>
      <p:pic>
        <p:nvPicPr>
          <p:cNvPr id="54277" name="Picture 24">
            <a:extLst>
              <a:ext uri="{FF2B5EF4-FFF2-40B4-BE49-F238E27FC236}">
                <a16:creationId xmlns="" xmlns:a16="http://schemas.microsoft.com/office/drawing/2014/main" id="{2F8F281E-E55C-4DC1-8748-D8ED1E00D6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84525" y="4202113"/>
            <a:ext cx="573405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8" name="Rectangle 7">
            <a:extLst>
              <a:ext uri="{FF2B5EF4-FFF2-40B4-BE49-F238E27FC236}">
                <a16:creationId xmlns="" xmlns:a16="http://schemas.microsoft.com/office/drawing/2014/main" id="{0AB9CF47-9D2A-4294-8679-7CA33E33D8BE}"/>
              </a:ext>
            </a:extLst>
          </p:cNvPr>
          <p:cNvSpPr>
            <a:spLocks noChangeArrowheads="1"/>
          </p:cNvSpPr>
          <p:nvPr/>
        </p:nvSpPr>
        <p:spPr bwMode="auto">
          <a:xfrm>
            <a:off x="3995738" y="4244975"/>
            <a:ext cx="1000125" cy="295275"/>
          </a:xfrm>
          <a:prstGeom prst="rect">
            <a:avLst/>
          </a:prstGeom>
          <a:noFill/>
          <a:ln w="2857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endParaRPr lang="en-US" altLang="en-US" dirty="0"/>
          </a:p>
        </p:txBody>
      </p:sp>
      <p:sp>
        <p:nvSpPr>
          <p:cNvPr id="54279" name="Rectangle 9">
            <a:extLst>
              <a:ext uri="{FF2B5EF4-FFF2-40B4-BE49-F238E27FC236}">
                <a16:creationId xmlns="" xmlns:a16="http://schemas.microsoft.com/office/drawing/2014/main" id="{B00727C4-93EF-41CF-80D6-56D09335DFAB}"/>
              </a:ext>
            </a:extLst>
          </p:cNvPr>
          <p:cNvSpPr>
            <a:spLocks noChangeArrowheads="1"/>
          </p:cNvSpPr>
          <p:nvPr/>
        </p:nvSpPr>
        <p:spPr bwMode="auto">
          <a:xfrm>
            <a:off x="2771775" y="1697038"/>
            <a:ext cx="6084888" cy="218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en-GB" altLang="en-US" sz="1600" u="sng" dirty="0">
                <a:solidFill>
                  <a:srgbClr val="000000"/>
                </a:solidFill>
                <a:latin typeface="Calibri" panose="020F0502020204030204" pitchFamily="34" charset="0"/>
                <a:cs typeface="Calibri" panose="020F0502020204030204" pitchFamily="34" charset="0"/>
              </a:rPr>
              <a:t>Org Admin and Centre Admin removal of view of passwords</a:t>
            </a:r>
          </a:p>
          <a:p>
            <a:endParaRPr lang="en-GB" altLang="en-US" sz="1600" dirty="0">
              <a:latin typeface="Calibri" panose="020F0502020204030204" pitchFamily="34" charset="0"/>
              <a:cs typeface="Calibri" panose="020F0502020204030204" pitchFamily="34" charset="0"/>
            </a:endParaRPr>
          </a:p>
          <a:p>
            <a:r>
              <a:rPr lang="en-GB" altLang="en-US" sz="1600" dirty="0">
                <a:latin typeface="Calibri" panose="020F0502020204030204" pitchFamily="34" charset="0"/>
                <a:cs typeface="Calibri" panose="020F0502020204030204" pitchFamily="34" charset="0"/>
              </a:rPr>
              <a:t>Previously the full username and password was visible to both the Org Admin and also the Centre Admin.  This was to help facilitate supporting any user forgetting their password.  Since then, three new functions have been added and so to improve security and comply with GDPR we have removed this information </a:t>
            </a:r>
            <a:r>
              <a:rPr lang="en-GB" altLang="en-US" sz="1600" dirty="0">
                <a:solidFill>
                  <a:srgbClr val="000000"/>
                </a:solidFill>
                <a:latin typeface="Calibri" panose="020F0502020204030204" pitchFamily="34" charset="0"/>
                <a:cs typeface="Calibri" panose="020F0502020204030204" pitchFamily="34" charset="0"/>
              </a:rPr>
              <a:t>from view.</a:t>
            </a:r>
            <a:endParaRPr lang="en-GB" altLang="en-US" sz="1600" dirty="0">
              <a:latin typeface="Calibri" panose="020F0502020204030204" pitchFamily="34" charset="0"/>
              <a:cs typeface="Calibri" panose="020F0502020204030204" pitchFamily="34" charset="0"/>
            </a:endParaRPr>
          </a:p>
          <a:p>
            <a:endParaRPr lang="en-GB" altLang="en-US" dirty="0"/>
          </a:p>
        </p:txBody>
      </p:sp>
      <p:sp>
        <p:nvSpPr>
          <p:cNvPr id="54280" name="Rectangle 10">
            <a:extLst>
              <a:ext uri="{FF2B5EF4-FFF2-40B4-BE49-F238E27FC236}">
                <a16:creationId xmlns="" xmlns:a16="http://schemas.microsoft.com/office/drawing/2014/main" id="{E466E66C-1902-45C6-AABA-A9EAFC9BC0F0}"/>
              </a:ext>
            </a:extLst>
          </p:cNvPr>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endParaRPr lang="en-US" altLang="en-US" dirty="0"/>
          </a:p>
        </p:txBody>
      </p:sp>
      <p:sp>
        <p:nvSpPr>
          <p:cNvPr id="54281" name="Rectangle 11">
            <a:extLst>
              <a:ext uri="{FF2B5EF4-FFF2-40B4-BE49-F238E27FC236}">
                <a16:creationId xmlns="" xmlns:a16="http://schemas.microsoft.com/office/drawing/2014/main" id="{263E0A30-3B2F-4553-9EAC-2D495EFC0660}"/>
              </a:ext>
            </a:extLst>
          </p:cNvPr>
          <p:cNvSpPr>
            <a:spLocks noChangeArrowheads="1"/>
          </p:cNvSpPr>
          <p:nvPr/>
        </p:nvSpPr>
        <p:spPr bwMode="auto">
          <a:xfrm>
            <a:off x="0" y="11334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endParaRPr lang="en-US" altLang="en-US" dirty="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Box 1">
            <a:extLst>
              <a:ext uri="{FF2B5EF4-FFF2-40B4-BE49-F238E27FC236}">
                <a16:creationId xmlns="" xmlns:a16="http://schemas.microsoft.com/office/drawing/2014/main" id="{53DE3BBD-4B4A-40F5-8657-8C82B7049A3C}"/>
              </a:ext>
            </a:extLst>
          </p:cNvPr>
          <p:cNvSpPr txBox="1">
            <a:spLocks noChangeArrowheads="1"/>
          </p:cNvSpPr>
          <p:nvPr/>
        </p:nvSpPr>
        <p:spPr bwMode="auto">
          <a:xfrm>
            <a:off x="2987675" y="754063"/>
            <a:ext cx="56165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0099"/>
              </a:buClr>
              <a:buChar char="•"/>
              <a:defRPr sz="3600">
                <a:solidFill>
                  <a:schemeClr val="tx1"/>
                </a:solidFill>
                <a:latin typeface="Arial Narrow" panose="020B0606020202030204" pitchFamily="34" charset="0"/>
              </a:defRPr>
            </a:lvl1pPr>
            <a:lvl2pPr marL="742950" indent="-285750">
              <a:spcBef>
                <a:spcPct val="20000"/>
              </a:spcBef>
              <a:buClr>
                <a:srgbClr val="000099"/>
              </a:buClr>
              <a:buFont typeface="CommonBullets"/>
              <a:buChar char="&gt;"/>
              <a:defRPr sz="3200">
                <a:solidFill>
                  <a:schemeClr val="tx1"/>
                </a:solidFill>
                <a:latin typeface="Arial Narrow" panose="020B0606020202030204" pitchFamily="34" charset="0"/>
              </a:defRPr>
            </a:lvl2pPr>
            <a:lvl3pPr marL="1143000" indent="-228600">
              <a:spcBef>
                <a:spcPct val="20000"/>
              </a:spcBef>
              <a:buClr>
                <a:srgbClr val="000099"/>
              </a:buClr>
              <a:buChar char="•"/>
              <a:defRPr sz="3200">
                <a:solidFill>
                  <a:schemeClr val="tx1"/>
                </a:solidFill>
                <a:latin typeface="Arial Narrow" panose="020B0606020202030204" pitchFamily="34" charset="0"/>
              </a:defRPr>
            </a:lvl3pPr>
            <a:lvl4pPr marL="1600200" indent="-228600">
              <a:spcBef>
                <a:spcPct val="20000"/>
              </a:spcBef>
              <a:buClr>
                <a:srgbClr val="000099"/>
              </a:buClr>
              <a:buChar char="–"/>
              <a:defRPr sz="3200">
                <a:solidFill>
                  <a:schemeClr val="tx1"/>
                </a:solidFill>
                <a:latin typeface="Arial Narrow" panose="020B0606020202030204" pitchFamily="34" charset="0"/>
              </a:defRPr>
            </a:lvl4pPr>
            <a:lvl5pPr marL="2057400" indent="-228600">
              <a:spcBef>
                <a:spcPct val="20000"/>
              </a:spcBef>
              <a:buClr>
                <a:srgbClr val="000099"/>
              </a:buClr>
              <a:buChar char="»"/>
              <a:defRPr sz="3200">
                <a:solidFill>
                  <a:schemeClr val="tx1"/>
                </a:solidFill>
                <a:latin typeface="Arial Narrow" panose="020B0606020202030204" pitchFamily="34" charset="0"/>
              </a:defRPr>
            </a:lvl5pPr>
            <a:lvl6pPr marL="25146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6pPr>
            <a:lvl7pPr marL="29718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7pPr>
            <a:lvl8pPr marL="34290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8pPr>
            <a:lvl9pPr marL="38862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9pPr>
          </a:lstStyle>
          <a:p>
            <a:pPr algn="ctr">
              <a:buClr>
                <a:srgbClr val="003399"/>
              </a:buClr>
              <a:buSzPct val="125000"/>
              <a:buFontTx/>
              <a:buNone/>
            </a:pPr>
            <a:endParaRPr lang="en-GB" altLang="en-US" dirty="0">
              <a:latin typeface="Calibri" panose="020F0502020204030204" pitchFamily="34" charset="0"/>
              <a:ea typeface="Microsoft YaHei UI" panose="020B0503020204020204" pitchFamily="34" charset="-122"/>
              <a:cs typeface="Calibri" panose="020F0502020204030204" pitchFamily="34" charset="0"/>
            </a:endParaRPr>
          </a:p>
          <a:p>
            <a:pPr algn="ctr">
              <a:buClr>
                <a:srgbClr val="003399"/>
              </a:buClr>
              <a:buSzPct val="125000"/>
              <a:buFontTx/>
              <a:buNone/>
            </a:pPr>
            <a:endParaRPr lang="en-GB" altLang="en-US" dirty="0">
              <a:latin typeface="Comic Sans MS" panose="030F0702030302020204" pitchFamily="66" charset="0"/>
              <a:ea typeface="Microsoft YaHei UI" panose="020B0503020204020204" pitchFamily="34" charset="-122"/>
              <a:cs typeface="Calibri" panose="020F0502020204030204" pitchFamily="34" charset="0"/>
            </a:endParaRPr>
          </a:p>
        </p:txBody>
      </p:sp>
      <p:sp>
        <p:nvSpPr>
          <p:cNvPr id="8195" name="Rectangle 2">
            <a:extLst>
              <a:ext uri="{FF2B5EF4-FFF2-40B4-BE49-F238E27FC236}">
                <a16:creationId xmlns="" xmlns:a16="http://schemas.microsoft.com/office/drawing/2014/main" id="{5AF543D6-7032-4712-BFEF-BD302C6D122C}"/>
              </a:ext>
            </a:extLst>
          </p:cNvPr>
          <p:cNvSpPr>
            <a:spLocks noGrp="1" noChangeArrowheads="1"/>
          </p:cNvSpPr>
          <p:nvPr>
            <p:ph type="title"/>
          </p:nvPr>
        </p:nvSpPr>
        <p:spPr>
          <a:xfrm>
            <a:off x="2895600" y="5967413"/>
            <a:ext cx="6248400" cy="990600"/>
          </a:xfrm>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8196" name="Rectangle 2">
            <a:extLst>
              <a:ext uri="{FF2B5EF4-FFF2-40B4-BE49-F238E27FC236}">
                <a16:creationId xmlns="" xmlns:a16="http://schemas.microsoft.com/office/drawing/2014/main" id="{6ABA5F64-B42E-41C8-8C2F-7D0D871F962F}"/>
              </a:ext>
            </a:extLst>
          </p:cNvPr>
          <p:cNvSpPr>
            <a:spLocks noChangeArrowheads="1"/>
          </p:cNvSpPr>
          <p:nvPr/>
        </p:nvSpPr>
        <p:spPr bwMode="auto">
          <a:xfrm>
            <a:off x="2751138" y="798513"/>
            <a:ext cx="5708650" cy="2432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rgbClr val="000099"/>
              </a:buClr>
              <a:buChar char="•"/>
              <a:defRPr sz="3600">
                <a:solidFill>
                  <a:schemeClr val="tx1"/>
                </a:solidFill>
                <a:latin typeface="Arial Narrow" panose="020B0606020202030204" pitchFamily="34" charset="0"/>
              </a:defRPr>
            </a:lvl1pPr>
            <a:lvl2pPr marL="742950" indent="-285750">
              <a:spcBef>
                <a:spcPct val="20000"/>
              </a:spcBef>
              <a:buClr>
                <a:srgbClr val="000099"/>
              </a:buClr>
              <a:buFont typeface="CommonBullets"/>
              <a:buChar char="&gt;"/>
              <a:defRPr sz="3200">
                <a:solidFill>
                  <a:schemeClr val="tx1"/>
                </a:solidFill>
                <a:latin typeface="Arial Narrow" panose="020B0606020202030204" pitchFamily="34" charset="0"/>
              </a:defRPr>
            </a:lvl2pPr>
            <a:lvl3pPr marL="1143000" indent="-228600">
              <a:spcBef>
                <a:spcPct val="20000"/>
              </a:spcBef>
              <a:buClr>
                <a:srgbClr val="000099"/>
              </a:buClr>
              <a:buChar char="•"/>
              <a:defRPr sz="3200">
                <a:solidFill>
                  <a:schemeClr val="tx1"/>
                </a:solidFill>
                <a:latin typeface="Arial Narrow" panose="020B0606020202030204" pitchFamily="34" charset="0"/>
              </a:defRPr>
            </a:lvl3pPr>
            <a:lvl4pPr marL="1600200" indent="-228600">
              <a:spcBef>
                <a:spcPct val="20000"/>
              </a:spcBef>
              <a:buClr>
                <a:srgbClr val="000099"/>
              </a:buClr>
              <a:buChar char="–"/>
              <a:defRPr sz="3200">
                <a:solidFill>
                  <a:schemeClr val="tx1"/>
                </a:solidFill>
                <a:latin typeface="Arial Narrow" panose="020B0606020202030204" pitchFamily="34" charset="0"/>
              </a:defRPr>
            </a:lvl4pPr>
            <a:lvl5pPr marL="2057400" indent="-228600">
              <a:spcBef>
                <a:spcPct val="20000"/>
              </a:spcBef>
              <a:buClr>
                <a:srgbClr val="000099"/>
              </a:buClr>
              <a:buChar char="»"/>
              <a:defRPr sz="3200">
                <a:solidFill>
                  <a:schemeClr val="tx1"/>
                </a:solidFill>
                <a:latin typeface="Arial Narrow" panose="020B0606020202030204" pitchFamily="34" charset="0"/>
              </a:defRPr>
            </a:lvl5pPr>
            <a:lvl6pPr marL="25146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6pPr>
            <a:lvl7pPr marL="29718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7pPr>
            <a:lvl8pPr marL="34290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8pPr>
            <a:lvl9pPr marL="38862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9pPr>
          </a:lstStyle>
          <a:p>
            <a:pPr>
              <a:spcBef>
                <a:spcPct val="0"/>
              </a:spcBef>
              <a:buClrTx/>
              <a:buFontTx/>
              <a:buNone/>
            </a:pPr>
            <a:r>
              <a:rPr lang="en-GB" altLang="en-US" sz="1600" u="sng" dirty="0">
                <a:solidFill>
                  <a:srgbClr val="000000"/>
                </a:solidFill>
                <a:latin typeface="Calibri" panose="020F0502020204030204" pitchFamily="34" charset="0"/>
                <a:cs typeface="Calibri" panose="020F0502020204030204" pitchFamily="34" charset="0"/>
              </a:rPr>
              <a:t>Adding Range to Gap Analysis report </a:t>
            </a:r>
          </a:p>
          <a:p>
            <a:pPr>
              <a:spcBef>
                <a:spcPct val="0"/>
              </a:spcBef>
              <a:buClrTx/>
              <a:buFontTx/>
              <a:buNone/>
            </a:pPr>
            <a:endParaRPr lang="en-GB" altLang="en-US" sz="1600" dirty="0">
              <a:latin typeface="Calibri" panose="020F0502020204030204" pitchFamily="34" charset="0"/>
              <a:cs typeface="Calibri" panose="020F0502020204030204" pitchFamily="34" charset="0"/>
            </a:endParaRPr>
          </a:p>
          <a:p>
            <a:pPr>
              <a:spcBef>
                <a:spcPct val="0"/>
              </a:spcBef>
              <a:buClrTx/>
              <a:buFontTx/>
              <a:buNone/>
            </a:pPr>
            <a:r>
              <a:rPr lang="en-GB" altLang="en-US" sz="1600" dirty="0">
                <a:solidFill>
                  <a:srgbClr val="000000"/>
                </a:solidFill>
                <a:latin typeface="Calibri" panose="020F0502020204030204" pitchFamily="34" charset="0"/>
                <a:cs typeface="Calibri" panose="020F0502020204030204" pitchFamily="34" charset="0"/>
              </a:rPr>
              <a:t>We have now added an option for clients who use range statements, to see the range in the GAP analysis report. This is visible for both the learner and the assessor. </a:t>
            </a:r>
            <a:endParaRPr lang="en-GB" altLang="en-US" sz="1600" dirty="0">
              <a:latin typeface="Calibri" panose="020F0502020204030204" pitchFamily="34" charset="0"/>
              <a:cs typeface="Calibri" panose="020F0502020204030204" pitchFamily="34" charset="0"/>
            </a:endParaRPr>
          </a:p>
          <a:p>
            <a:pPr>
              <a:spcBef>
                <a:spcPct val="0"/>
              </a:spcBef>
              <a:buClrTx/>
              <a:buFontTx/>
              <a:buNone/>
            </a:pPr>
            <a:r>
              <a:rPr lang="en-GB" altLang="en-US" sz="1600" dirty="0">
                <a:solidFill>
                  <a:srgbClr val="000000"/>
                </a:solidFill>
                <a:latin typeface="Calibri" panose="020F0502020204030204" pitchFamily="34" charset="0"/>
                <a:cs typeface="Calibri" panose="020F0502020204030204" pitchFamily="34" charset="0"/>
              </a:rPr>
              <a:t>Org Admins can switch this on for the relevant qualifications in the ‘My Organisation’ tab. It is switched off for all qualifications by default.</a:t>
            </a:r>
            <a:endParaRPr lang="en-GB" altLang="en-US" sz="1600" dirty="0">
              <a:latin typeface="Calibri" panose="020F0502020204030204" pitchFamily="34" charset="0"/>
              <a:cs typeface="Calibri" panose="020F0502020204030204" pitchFamily="34" charset="0"/>
            </a:endParaRPr>
          </a:p>
          <a:p>
            <a:pPr>
              <a:spcBef>
                <a:spcPct val="0"/>
              </a:spcBef>
              <a:buClrTx/>
              <a:buFontTx/>
              <a:buNone/>
            </a:pPr>
            <a:endParaRPr lang="en-GB" altLang="en-US" sz="2400" dirty="0">
              <a:latin typeface="Arial" panose="020B0604020202020204" pitchFamily="34" charset="0"/>
            </a:endParaRPr>
          </a:p>
        </p:txBody>
      </p:sp>
      <p:pic>
        <p:nvPicPr>
          <p:cNvPr id="8197" name="Picture 14">
            <a:extLst>
              <a:ext uri="{FF2B5EF4-FFF2-40B4-BE49-F238E27FC236}">
                <a16:creationId xmlns="" xmlns:a16="http://schemas.microsoft.com/office/drawing/2014/main" id="{DD670020-DB91-4F69-BA62-356C7CD305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775" y="2997200"/>
            <a:ext cx="5734050" cy="318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8" name="Rectangle 3">
            <a:extLst>
              <a:ext uri="{FF2B5EF4-FFF2-40B4-BE49-F238E27FC236}">
                <a16:creationId xmlns="" xmlns:a16="http://schemas.microsoft.com/office/drawing/2014/main" id="{61E9BFBC-558E-4803-9655-1AA9C282650A}"/>
              </a:ext>
            </a:extLst>
          </p:cNvPr>
          <p:cNvSpPr>
            <a:spLocks noChangeArrowheads="1"/>
          </p:cNvSpPr>
          <p:nvPr/>
        </p:nvSpPr>
        <p:spPr bwMode="auto">
          <a:xfrm>
            <a:off x="0" y="36385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rgbClr val="000099"/>
              </a:buClr>
              <a:buChar char="•"/>
              <a:defRPr sz="3600">
                <a:solidFill>
                  <a:schemeClr val="tx1"/>
                </a:solidFill>
                <a:latin typeface="Arial Narrow" panose="020B0606020202030204" pitchFamily="34" charset="0"/>
              </a:defRPr>
            </a:lvl1pPr>
            <a:lvl2pPr marL="742950" indent="-285750">
              <a:spcBef>
                <a:spcPct val="20000"/>
              </a:spcBef>
              <a:buClr>
                <a:srgbClr val="000099"/>
              </a:buClr>
              <a:buFont typeface="CommonBullets"/>
              <a:buChar char="&gt;"/>
              <a:defRPr sz="3200">
                <a:solidFill>
                  <a:schemeClr val="tx1"/>
                </a:solidFill>
                <a:latin typeface="Arial Narrow" panose="020B0606020202030204" pitchFamily="34" charset="0"/>
              </a:defRPr>
            </a:lvl2pPr>
            <a:lvl3pPr marL="1143000" indent="-228600">
              <a:spcBef>
                <a:spcPct val="20000"/>
              </a:spcBef>
              <a:buClr>
                <a:srgbClr val="000099"/>
              </a:buClr>
              <a:buChar char="•"/>
              <a:defRPr sz="3200">
                <a:solidFill>
                  <a:schemeClr val="tx1"/>
                </a:solidFill>
                <a:latin typeface="Arial Narrow" panose="020B0606020202030204" pitchFamily="34" charset="0"/>
              </a:defRPr>
            </a:lvl3pPr>
            <a:lvl4pPr marL="1600200" indent="-228600">
              <a:spcBef>
                <a:spcPct val="20000"/>
              </a:spcBef>
              <a:buClr>
                <a:srgbClr val="000099"/>
              </a:buClr>
              <a:buChar char="–"/>
              <a:defRPr sz="3200">
                <a:solidFill>
                  <a:schemeClr val="tx1"/>
                </a:solidFill>
                <a:latin typeface="Arial Narrow" panose="020B0606020202030204" pitchFamily="34" charset="0"/>
              </a:defRPr>
            </a:lvl4pPr>
            <a:lvl5pPr marL="2057400" indent="-228600">
              <a:spcBef>
                <a:spcPct val="20000"/>
              </a:spcBef>
              <a:buClr>
                <a:srgbClr val="000099"/>
              </a:buClr>
              <a:buChar char="»"/>
              <a:defRPr sz="3200">
                <a:solidFill>
                  <a:schemeClr val="tx1"/>
                </a:solidFill>
                <a:latin typeface="Arial Narrow" panose="020B0606020202030204" pitchFamily="34" charset="0"/>
              </a:defRPr>
            </a:lvl5pPr>
            <a:lvl6pPr marL="25146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6pPr>
            <a:lvl7pPr marL="29718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7pPr>
            <a:lvl8pPr marL="34290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8pPr>
            <a:lvl9pPr marL="38862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9pPr>
          </a:lstStyle>
          <a:p>
            <a:pPr>
              <a:spcBef>
                <a:spcPct val="0"/>
              </a:spcBef>
              <a:buClrTx/>
              <a:buFontTx/>
              <a:buNone/>
            </a:pPr>
            <a:endParaRPr lang="en-US" altLang="en-US" sz="2400" dirty="0">
              <a:latin typeface="Arial" panose="020B0604020202020204" pitchFamily="34" charset="0"/>
            </a:endParaRPr>
          </a:p>
        </p:txBody>
      </p:sp>
      <p:sp>
        <p:nvSpPr>
          <p:cNvPr id="8199" name="TextBox 3">
            <a:extLst>
              <a:ext uri="{FF2B5EF4-FFF2-40B4-BE49-F238E27FC236}">
                <a16:creationId xmlns="" xmlns:a16="http://schemas.microsoft.com/office/drawing/2014/main" id="{C37899B3-2354-4D81-BE72-E42445D8D145}"/>
              </a:ext>
            </a:extLst>
          </p:cNvPr>
          <p:cNvSpPr txBox="1">
            <a:spLocks noChangeArrowheads="1"/>
          </p:cNvSpPr>
          <p:nvPr/>
        </p:nvSpPr>
        <p:spPr bwMode="auto">
          <a:xfrm>
            <a:off x="8610600" y="138113"/>
            <a:ext cx="355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0099"/>
              </a:buClr>
              <a:buChar char="•"/>
              <a:defRPr sz="3600">
                <a:solidFill>
                  <a:schemeClr val="tx1"/>
                </a:solidFill>
                <a:latin typeface="Arial Narrow" panose="020B0606020202030204" pitchFamily="34" charset="0"/>
              </a:defRPr>
            </a:lvl1pPr>
            <a:lvl2pPr marL="742950" indent="-285750">
              <a:spcBef>
                <a:spcPct val="20000"/>
              </a:spcBef>
              <a:buClr>
                <a:srgbClr val="000099"/>
              </a:buClr>
              <a:buFont typeface="CommonBullets"/>
              <a:buChar char="&gt;"/>
              <a:defRPr sz="3200">
                <a:solidFill>
                  <a:schemeClr val="tx1"/>
                </a:solidFill>
                <a:latin typeface="Arial Narrow" panose="020B0606020202030204" pitchFamily="34" charset="0"/>
              </a:defRPr>
            </a:lvl2pPr>
            <a:lvl3pPr marL="1143000" indent="-228600">
              <a:spcBef>
                <a:spcPct val="20000"/>
              </a:spcBef>
              <a:buClr>
                <a:srgbClr val="000099"/>
              </a:buClr>
              <a:buChar char="•"/>
              <a:defRPr sz="3200">
                <a:solidFill>
                  <a:schemeClr val="tx1"/>
                </a:solidFill>
                <a:latin typeface="Arial Narrow" panose="020B0606020202030204" pitchFamily="34" charset="0"/>
              </a:defRPr>
            </a:lvl3pPr>
            <a:lvl4pPr marL="1600200" indent="-228600">
              <a:spcBef>
                <a:spcPct val="20000"/>
              </a:spcBef>
              <a:buClr>
                <a:srgbClr val="000099"/>
              </a:buClr>
              <a:buChar char="–"/>
              <a:defRPr sz="3200">
                <a:solidFill>
                  <a:schemeClr val="tx1"/>
                </a:solidFill>
                <a:latin typeface="Arial Narrow" panose="020B0606020202030204" pitchFamily="34" charset="0"/>
              </a:defRPr>
            </a:lvl4pPr>
            <a:lvl5pPr marL="2057400" indent="-228600">
              <a:spcBef>
                <a:spcPct val="20000"/>
              </a:spcBef>
              <a:buClr>
                <a:srgbClr val="000099"/>
              </a:buClr>
              <a:buChar char="»"/>
              <a:defRPr sz="3200">
                <a:solidFill>
                  <a:schemeClr val="tx1"/>
                </a:solidFill>
                <a:latin typeface="Arial Narrow" panose="020B0606020202030204" pitchFamily="34" charset="0"/>
              </a:defRPr>
            </a:lvl5pPr>
            <a:lvl6pPr marL="25146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6pPr>
            <a:lvl7pPr marL="29718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7pPr>
            <a:lvl8pPr marL="34290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8pPr>
            <a:lvl9pPr marL="38862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9pPr>
          </a:lstStyle>
          <a:p>
            <a:pPr>
              <a:spcBef>
                <a:spcPct val="0"/>
              </a:spcBef>
              <a:buClrTx/>
              <a:buFontTx/>
              <a:buNone/>
            </a:pPr>
            <a:r>
              <a:rPr lang="en-GB" altLang="en-US" sz="2400" dirty="0">
                <a:latin typeface="Arial" panose="020B0604020202020204" pitchFamily="34" charset="0"/>
              </a:rPr>
              <a:t>1</a:t>
            </a:r>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16:creationId xmlns="" xmlns:a16="http://schemas.microsoft.com/office/drawing/2014/main" id="{D8FB4026-3EF2-4075-AB6F-CCAC6A857A85}"/>
              </a:ext>
            </a:extLst>
          </p:cNvPr>
          <p:cNvSpPr>
            <a:spLocks noGrp="1" noChangeArrowheads="1"/>
          </p:cNvSpPr>
          <p:nvPr>
            <p:ph type="title"/>
          </p:nvPr>
        </p:nvSpPr>
        <p:spPr>
          <a:xfrm>
            <a:off x="2911475" y="5637213"/>
            <a:ext cx="6248400" cy="990600"/>
          </a:xfrm>
        </p:spPr>
        <p:txBody>
          <a:bodyPr/>
          <a:lstStyle/>
          <a:p>
            <a:r>
              <a:rPr lang="en-GB" altLang="en-US" sz="3200" b="1" dirty="0">
                <a:latin typeface="Comic Sans MS" panose="030F0702030302020204" pitchFamily="66" charset="0"/>
              </a:rPr>
              <a:t>  VQManager  </a:t>
            </a:r>
          </a:p>
        </p:txBody>
      </p:sp>
      <p:sp>
        <p:nvSpPr>
          <p:cNvPr id="55299" name="Rectangle 7">
            <a:extLst>
              <a:ext uri="{FF2B5EF4-FFF2-40B4-BE49-F238E27FC236}">
                <a16:creationId xmlns="" xmlns:a16="http://schemas.microsoft.com/office/drawing/2014/main" id="{640329A5-08A8-4FF3-AD62-A8F7E886CA28}"/>
              </a:ext>
            </a:extLst>
          </p:cNvPr>
          <p:cNvSpPr>
            <a:spLocks noChangeArrowheads="1"/>
          </p:cNvSpPr>
          <p:nvPr/>
        </p:nvSpPr>
        <p:spPr bwMode="auto">
          <a:xfrm>
            <a:off x="0" y="5029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lvl1pPr>
              <a:spcBef>
                <a:spcPct val="20000"/>
              </a:spcBef>
              <a:buClr>
                <a:srgbClr val="000099"/>
              </a:buClr>
              <a:buChar char="•"/>
              <a:defRPr sz="3600">
                <a:solidFill>
                  <a:schemeClr val="tx1"/>
                </a:solidFill>
                <a:latin typeface="Arial Narrow" panose="020B0606020202030204" pitchFamily="34" charset="0"/>
              </a:defRPr>
            </a:lvl1pPr>
            <a:lvl2pPr marL="742950" indent="-285750">
              <a:spcBef>
                <a:spcPct val="20000"/>
              </a:spcBef>
              <a:buClr>
                <a:srgbClr val="000099"/>
              </a:buClr>
              <a:buFont typeface="CommonBullets"/>
              <a:buChar char="&gt;"/>
              <a:defRPr sz="3200">
                <a:solidFill>
                  <a:schemeClr val="tx1"/>
                </a:solidFill>
                <a:latin typeface="Arial Narrow" panose="020B0606020202030204" pitchFamily="34" charset="0"/>
              </a:defRPr>
            </a:lvl2pPr>
            <a:lvl3pPr marL="1143000" indent="-228600">
              <a:spcBef>
                <a:spcPct val="20000"/>
              </a:spcBef>
              <a:buClr>
                <a:srgbClr val="000099"/>
              </a:buClr>
              <a:buChar char="•"/>
              <a:defRPr sz="3200">
                <a:solidFill>
                  <a:schemeClr val="tx1"/>
                </a:solidFill>
                <a:latin typeface="Arial Narrow" panose="020B0606020202030204" pitchFamily="34" charset="0"/>
              </a:defRPr>
            </a:lvl3pPr>
            <a:lvl4pPr marL="1600200" indent="-228600">
              <a:spcBef>
                <a:spcPct val="20000"/>
              </a:spcBef>
              <a:buClr>
                <a:srgbClr val="000099"/>
              </a:buClr>
              <a:buChar char="–"/>
              <a:defRPr sz="3200">
                <a:solidFill>
                  <a:schemeClr val="tx1"/>
                </a:solidFill>
                <a:latin typeface="Arial Narrow" panose="020B0606020202030204" pitchFamily="34" charset="0"/>
              </a:defRPr>
            </a:lvl4pPr>
            <a:lvl5pPr marL="2057400" indent="-228600">
              <a:spcBef>
                <a:spcPct val="20000"/>
              </a:spcBef>
              <a:buClr>
                <a:srgbClr val="000099"/>
              </a:buClr>
              <a:buChar char="»"/>
              <a:defRPr sz="3200">
                <a:solidFill>
                  <a:schemeClr val="tx1"/>
                </a:solidFill>
                <a:latin typeface="Arial Narrow" panose="020B0606020202030204" pitchFamily="34" charset="0"/>
              </a:defRPr>
            </a:lvl5pPr>
            <a:lvl6pPr marL="25146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6pPr>
            <a:lvl7pPr marL="29718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7pPr>
            <a:lvl8pPr marL="34290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8pPr>
            <a:lvl9pPr marL="38862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9pPr>
          </a:lstStyle>
          <a:p>
            <a:pPr>
              <a:spcBef>
                <a:spcPct val="0"/>
              </a:spcBef>
              <a:buClrTx/>
              <a:buFontTx/>
              <a:buNone/>
            </a:pPr>
            <a:endParaRPr lang="en-US" altLang="en-US" sz="2400" dirty="0">
              <a:latin typeface="Arial" panose="020B0604020202020204" pitchFamily="34" charset="0"/>
            </a:endParaRPr>
          </a:p>
        </p:txBody>
      </p:sp>
      <p:sp>
        <p:nvSpPr>
          <p:cNvPr id="55300" name="Rectangle 10">
            <a:extLst>
              <a:ext uri="{FF2B5EF4-FFF2-40B4-BE49-F238E27FC236}">
                <a16:creationId xmlns="" xmlns:a16="http://schemas.microsoft.com/office/drawing/2014/main" id="{F53AB4A6-2F1D-4723-8F1F-C98F0DFE97FE}"/>
              </a:ext>
            </a:extLst>
          </p:cNvPr>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endParaRPr lang="en-US" altLang="en-US" dirty="0"/>
          </a:p>
        </p:txBody>
      </p:sp>
      <p:sp>
        <p:nvSpPr>
          <p:cNvPr id="55301" name="Rectangle 9">
            <a:extLst>
              <a:ext uri="{FF2B5EF4-FFF2-40B4-BE49-F238E27FC236}">
                <a16:creationId xmlns="" xmlns:a16="http://schemas.microsoft.com/office/drawing/2014/main" id="{C608979D-1E07-4F9F-A239-EFED3C667072}"/>
              </a:ext>
            </a:extLst>
          </p:cNvPr>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endParaRPr lang="en-US" altLang="en-US" dirty="0"/>
          </a:p>
        </p:txBody>
      </p:sp>
      <p:sp>
        <p:nvSpPr>
          <p:cNvPr id="55302" name="Rectangle 11">
            <a:extLst>
              <a:ext uri="{FF2B5EF4-FFF2-40B4-BE49-F238E27FC236}">
                <a16:creationId xmlns="" xmlns:a16="http://schemas.microsoft.com/office/drawing/2014/main" id="{7564E194-B5A5-4166-B4F3-192DE3BA199B}"/>
              </a:ext>
            </a:extLst>
          </p:cNvPr>
          <p:cNvSpPr>
            <a:spLocks noChangeArrowheads="1"/>
          </p:cNvSpPr>
          <p:nvPr/>
        </p:nvSpPr>
        <p:spPr bwMode="auto">
          <a:xfrm>
            <a:off x="3203575" y="2019300"/>
            <a:ext cx="3889375" cy="46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endParaRPr lang="en-US" altLang="en-US" dirty="0"/>
          </a:p>
        </p:txBody>
      </p:sp>
      <p:sp>
        <p:nvSpPr>
          <p:cNvPr id="55303" name="Rectangle 7">
            <a:extLst>
              <a:ext uri="{FF2B5EF4-FFF2-40B4-BE49-F238E27FC236}">
                <a16:creationId xmlns="" xmlns:a16="http://schemas.microsoft.com/office/drawing/2014/main" id="{4D2C8634-BE6C-4608-B2C5-73A11EC4720C}"/>
              </a:ext>
            </a:extLst>
          </p:cNvPr>
          <p:cNvSpPr>
            <a:spLocks noChangeArrowheads="1"/>
          </p:cNvSpPr>
          <p:nvPr/>
        </p:nvSpPr>
        <p:spPr bwMode="auto">
          <a:xfrm>
            <a:off x="3203575" y="2987675"/>
            <a:ext cx="3889375" cy="261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en-GB" altLang="en-US" sz="1100" dirty="0">
                <a:latin typeface="Calibri" panose="020F0502020204030204" pitchFamily="34" charset="0"/>
                <a:ea typeface="Calibri" panose="020F0502020204030204" pitchFamily="34" charset="0"/>
                <a:cs typeface="Times New Roman" panose="02020603050405020304" pitchFamily="18" charset="0"/>
              </a:rPr>
              <a:t>         </a:t>
            </a:r>
            <a:endParaRPr lang="en-GB" altLang="en-US" dirty="0">
              <a:ea typeface="Calibri" panose="020F0502020204030204" pitchFamily="34" charset="0"/>
              <a:cs typeface="Times New Roman" panose="02020603050405020304" pitchFamily="18" charset="0"/>
            </a:endParaRPr>
          </a:p>
        </p:txBody>
      </p:sp>
      <p:sp>
        <p:nvSpPr>
          <p:cNvPr id="55304" name="Rectangle 7">
            <a:extLst>
              <a:ext uri="{FF2B5EF4-FFF2-40B4-BE49-F238E27FC236}">
                <a16:creationId xmlns="" xmlns:a16="http://schemas.microsoft.com/office/drawing/2014/main" id="{48DED854-2EDA-4A79-B2BD-3D93E04302D2}"/>
              </a:ext>
            </a:extLst>
          </p:cNvPr>
          <p:cNvSpPr>
            <a:spLocks noChangeArrowheads="1"/>
          </p:cNvSpPr>
          <p:nvPr/>
        </p:nvSpPr>
        <p:spPr bwMode="auto">
          <a:xfrm>
            <a:off x="0" y="40576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endParaRPr lang="en-US" altLang="en-US" dirty="0"/>
          </a:p>
        </p:txBody>
      </p:sp>
      <p:sp>
        <p:nvSpPr>
          <p:cNvPr id="55305" name="Rectangle 8">
            <a:extLst>
              <a:ext uri="{FF2B5EF4-FFF2-40B4-BE49-F238E27FC236}">
                <a16:creationId xmlns="" xmlns:a16="http://schemas.microsoft.com/office/drawing/2014/main" id="{79EE092F-5A5B-40BB-AA57-E3DE6AAFE24E}"/>
              </a:ext>
            </a:extLst>
          </p:cNvPr>
          <p:cNvSpPr>
            <a:spLocks noChangeArrowheads="1"/>
          </p:cNvSpPr>
          <p:nvPr/>
        </p:nvSpPr>
        <p:spPr bwMode="auto">
          <a:xfrm>
            <a:off x="0" y="64960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endParaRPr lang="en-US" altLang="en-US" dirty="0"/>
          </a:p>
        </p:txBody>
      </p:sp>
      <p:sp>
        <p:nvSpPr>
          <p:cNvPr id="55306" name="Rectangle 4">
            <a:extLst>
              <a:ext uri="{FF2B5EF4-FFF2-40B4-BE49-F238E27FC236}">
                <a16:creationId xmlns="" xmlns:a16="http://schemas.microsoft.com/office/drawing/2014/main" id="{9F3F3802-17EF-4F8B-B892-1E30FAD70C4F}"/>
              </a:ext>
            </a:extLst>
          </p:cNvPr>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endParaRPr lang="en-US" altLang="en-US" dirty="0"/>
          </a:p>
        </p:txBody>
      </p:sp>
      <p:pic>
        <p:nvPicPr>
          <p:cNvPr id="55307" name="Picture 11">
            <a:extLst>
              <a:ext uri="{FF2B5EF4-FFF2-40B4-BE49-F238E27FC236}">
                <a16:creationId xmlns="" xmlns:a16="http://schemas.microsoft.com/office/drawing/2014/main" id="{269DEB05-39B8-48D8-94AC-1BCF18890A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232" t="9225" r="2647" b="7233"/>
          <a:stretch>
            <a:fillRect/>
          </a:stretch>
        </p:blipFill>
        <p:spPr bwMode="auto">
          <a:xfrm>
            <a:off x="4268788" y="4075113"/>
            <a:ext cx="2232025" cy="17049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5308" name="Rectangle 3">
            <a:extLst>
              <a:ext uri="{FF2B5EF4-FFF2-40B4-BE49-F238E27FC236}">
                <a16:creationId xmlns="" xmlns:a16="http://schemas.microsoft.com/office/drawing/2014/main" id="{6E23798A-E16A-4A4E-8963-DC1B5E68AA93}"/>
              </a:ext>
            </a:extLst>
          </p:cNvPr>
          <p:cNvSpPr>
            <a:spLocks noChangeArrowheads="1"/>
          </p:cNvSpPr>
          <p:nvPr/>
        </p:nvSpPr>
        <p:spPr bwMode="auto">
          <a:xfrm>
            <a:off x="2690813" y="927100"/>
            <a:ext cx="6040437" cy="3046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en-GB" altLang="en-US" sz="1600" u="sng" dirty="0">
                <a:latin typeface="Calibri" panose="020F0502020204030204" pitchFamily="34" charset="0"/>
                <a:cs typeface="Calibri" panose="020F0502020204030204" pitchFamily="34" charset="0"/>
              </a:rPr>
              <a:t>Enforcement of strong passwords for all Centre Admins and Org Admins</a:t>
            </a:r>
          </a:p>
          <a:p>
            <a:endParaRPr lang="en-GB" altLang="en-US" sz="1600" dirty="0">
              <a:latin typeface="Calibri" panose="020F0502020204030204" pitchFamily="34" charset="0"/>
              <a:cs typeface="Calibri" panose="020F0502020204030204" pitchFamily="34" charset="0"/>
            </a:endParaRPr>
          </a:p>
          <a:p>
            <a:r>
              <a:rPr lang="en-GB" altLang="en-US" sz="1600" dirty="0">
                <a:latin typeface="Calibri" panose="020F0502020204030204" pitchFamily="34" charset="0"/>
                <a:cs typeface="Calibri" panose="020F0502020204030204" pitchFamily="34" charset="0"/>
              </a:rPr>
              <a:t>We are starting to implement the forcing of strong passwords within VQManager. </a:t>
            </a:r>
          </a:p>
          <a:p>
            <a:endParaRPr lang="en-GB" altLang="en-US" sz="1600" dirty="0">
              <a:latin typeface="Calibri" panose="020F0502020204030204" pitchFamily="34" charset="0"/>
              <a:cs typeface="Calibri" panose="020F0502020204030204" pitchFamily="34" charset="0"/>
            </a:endParaRPr>
          </a:p>
          <a:p>
            <a:r>
              <a:rPr lang="en-GB" altLang="en-US" sz="1600" dirty="0">
                <a:latin typeface="Calibri" panose="020F0502020204030204" pitchFamily="34" charset="0"/>
                <a:cs typeface="Calibri" panose="020F0502020204030204" pitchFamily="34" charset="0"/>
              </a:rPr>
              <a:t>If you are a Centre Admin or Org admin, you will already have been asked to strengthen your password if your password for either of these roles was not of sufficient strength. New passwords must meet the enforcement parameters. The strength gauge which has been in place for some time but will now insist that the new password is strong. </a:t>
            </a:r>
          </a:p>
        </p:txBody>
      </p:sp>
      <p:sp>
        <p:nvSpPr>
          <p:cNvPr id="55309" name="Rectangle 4">
            <a:extLst>
              <a:ext uri="{FF2B5EF4-FFF2-40B4-BE49-F238E27FC236}">
                <a16:creationId xmlns="" xmlns:a16="http://schemas.microsoft.com/office/drawing/2014/main" id="{7DFC00EF-73E4-4D4D-8C0A-69A83E2AC3D5}"/>
              </a:ext>
            </a:extLst>
          </p:cNvPr>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endParaRPr lang="en-US" altLang="en-US" dirty="0"/>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 xmlns:a16="http://schemas.microsoft.com/office/drawing/2014/main" id="{F6602B07-864F-4AD6-9421-6AA30D654FB0}"/>
              </a:ext>
            </a:extLst>
          </p:cNvPr>
          <p:cNvSpPr>
            <a:spLocks noGrp="1" noChangeArrowheads="1"/>
          </p:cNvSpPr>
          <p:nvPr>
            <p:ph type="title"/>
          </p:nvPr>
        </p:nvSpPr>
        <p:spPr>
          <a:xfrm>
            <a:off x="2927350" y="5845175"/>
            <a:ext cx="6248400" cy="990600"/>
          </a:xfrm>
        </p:spPr>
        <p:txBody>
          <a:bodyPr/>
          <a:lstStyle/>
          <a:p>
            <a:r>
              <a:rPr lang="en-GB" altLang="en-US" sz="3200" b="1" dirty="0">
                <a:latin typeface="Comic Sans MS" panose="030F0702030302020204" pitchFamily="66" charset="0"/>
              </a:rPr>
              <a:t>  VQManager  </a:t>
            </a:r>
          </a:p>
        </p:txBody>
      </p:sp>
      <p:sp>
        <p:nvSpPr>
          <p:cNvPr id="56323" name="Rectangle 7">
            <a:extLst>
              <a:ext uri="{FF2B5EF4-FFF2-40B4-BE49-F238E27FC236}">
                <a16:creationId xmlns="" xmlns:a16="http://schemas.microsoft.com/office/drawing/2014/main" id="{CDDBC8E4-2006-4026-9AD0-B78E5DB5BC70}"/>
              </a:ext>
            </a:extLst>
          </p:cNvPr>
          <p:cNvSpPr>
            <a:spLocks noChangeArrowheads="1"/>
          </p:cNvSpPr>
          <p:nvPr/>
        </p:nvSpPr>
        <p:spPr bwMode="auto">
          <a:xfrm>
            <a:off x="0" y="5029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lvl1pPr>
              <a:spcBef>
                <a:spcPct val="20000"/>
              </a:spcBef>
              <a:buClr>
                <a:srgbClr val="000099"/>
              </a:buClr>
              <a:buChar char="•"/>
              <a:defRPr sz="3600">
                <a:solidFill>
                  <a:schemeClr val="tx1"/>
                </a:solidFill>
                <a:latin typeface="Arial Narrow" panose="020B0606020202030204" pitchFamily="34" charset="0"/>
              </a:defRPr>
            </a:lvl1pPr>
            <a:lvl2pPr marL="742950" indent="-285750">
              <a:spcBef>
                <a:spcPct val="20000"/>
              </a:spcBef>
              <a:buClr>
                <a:srgbClr val="000099"/>
              </a:buClr>
              <a:buFont typeface="CommonBullets"/>
              <a:buChar char="&gt;"/>
              <a:defRPr sz="3200">
                <a:solidFill>
                  <a:schemeClr val="tx1"/>
                </a:solidFill>
                <a:latin typeface="Arial Narrow" panose="020B0606020202030204" pitchFamily="34" charset="0"/>
              </a:defRPr>
            </a:lvl2pPr>
            <a:lvl3pPr marL="1143000" indent="-228600">
              <a:spcBef>
                <a:spcPct val="20000"/>
              </a:spcBef>
              <a:buClr>
                <a:srgbClr val="000099"/>
              </a:buClr>
              <a:buChar char="•"/>
              <a:defRPr sz="3200">
                <a:solidFill>
                  <a:schemeClr val="tx1"/>
                </a:solidFill>
                <a:latin typeface="Arial Narrow" panose="020B0606020202030204" pitchFamily="34" charset="0"/>
              </a:defRPr>
            </a:lvl3pPr>
            <a:lvl4pPr marL="1600200" indent="-228600">
              <a:spcBef>
                <a:spcPct val="20000"/>
              </a:spcBef>
              <a:buClr>
                <a:srgbClr val="000099"/>
              </a:buClr>
              <a:buChar char="–"/>
              <a:defRPr sz="3200">
                <a:solidFill>
                  <a:schemeClr val="tx1"/>
                </a:solidFill>
                <a:latin typeface="Arial Narrow" panose="020B0606020202030204" pitchFamily="34" charset="0"/>
              </a:defRPr>
            </a:lvl4pPr>
            <a:lvl5pPr marL="2057400" indent="-228600">
              <a:spcBef>
                <a:spcPct val="20000"/>
              </a:spcBef>
              <a:buClr>
                <a:srgbClr val="000099"/>
              </a:buClr>
              <a:buChar char="»"/>
              <a:defRPr sz="3200">
                <a:solidFill>
                  <a:schemeClr val="tx1"/>
                </a:solidFill>
                <a:latin typeface="Arial Narrow" panose="020B0606020202030204" pitchFamily="34" charset="0"/>
              </a:defRPr>
            </a:lvl5pPr>
            <a:lvl6pPr marL="25146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6pPr>
            <a:lvl7pPr marL="29718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7pPr>
            <a:lvl8pPr marL="34290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8pPr>
            <a:lvl9pPr marL="38862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9pPr>
          </a:lstStyle>
          <a:p>
            <a:pPr>
              <a:spcBef>
                <a:spcPct val="0"/>
              </a:spcBef>
              <a:buClrTx/>
              <a:buFontTx/>
              <a:buNone/>
            </a:pPr>
            <a:endParaRPr lang="en-US" altLang="en-US" sz="2400" dirty="0">
              <a:latin typeface="Arial" panose="020B0604020202020204" pitchFamily="34" charset="0"/>
            </a:endParaRPr>
          </a:p>
        </p:txBody>
      </p:sp>
      <p:sp>
        <p:nvSpPr>
          <p:cNvPr id="56324" name="Rectangle 10">
            <a:extLst>
              <a:ext uri="{FF2B5EF4-FFF2-40B4-BE49-F238E27FC236}">
                <a16:creationId xmlns="" xmlns:a16="http://schemas.microsoft.com/office/drawing/2014/main" id="{8301151F-5D23-4D18-ACCF-85BE602D195E}"/>
              </a:ext>
            </a:extLst>
          </p:cNvPr>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endParaRPr lang="en-US" altLang="en-US" dirty="0"/>
          </a:p>
        </p:txBody>
      </p:sp>
      <p:sp>
        <p:nvSpPr>
          <p:cNvPr id="56325" name="Rectangle 11">
            <a:extLst>
              <a:ext uri="{FF2B5EF4-FFF2-40B4-BE49-F238E27FC236}">
                <a16:creationId xmlns="" xmlns:a16="http://schemas.microsoft.com/office/drawing/2014/main" id="{2F6F12A0-D832-4F61-971E-46DCE478F5C8}"/>
              </a:ext>
            </a:extLst>
          </p:cNvPr>
          <p:cNvSpPr>
            <a:spLocks noChangeArrowheads="1"/>
          </p:cNvSpPr>
          <p:nvPr/>
        </p:nvSpPr>
        <p:spPr bwMode="auto">
          <a:xfrm>
            <a:off x="0" y="11334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endParaRPr lang="en-US" altLang="en-US" dirty="0"/>
          </a:p>
        </p:txBody>
      </p:sp>
      <p:pic>
        <p:nvPicPr>
          <p:cNvPr id="56326" name="Picture 25">
            <a:extLst>
              <a:ext uri="{FF2B5EF4-FFF2-40B4-BE49-F238E27FC236}">
                <a16:creationId xmlns="" xmlns:a16="http://schemas.microsoft.com/office/drawing/2014/main" id="{BFAA5A7F-5DD4-419D-A0E6-CEFA625927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22575" y="2120900"/>
            <a:ext cx="5734050" cy="138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7" name="Picture 26">
            <a:extLst>
              <a:ext uri="{FF2B5EF4-FFF2-40B4-BE49-F238E27FC236}">
                <a16:creationId xmlns="" xmlns:a16="http://schemas.microsoft.com/office/drawing/2014/main" id="{E53034B9-81D0-4FEC-9F32-B7B0FC270D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22575" y="4497388"/>
            <a:ext cx="5711825"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8" name="Rectangle 3">
            <a:extLst>
              <a:ext uri="{FF2B5EF4-FFF2-40B4-BE49-F238E27FC236}">
                <a16:creationId xmlns="" xmlns:a16="http://schemas.microsoft.com/office/drawing/2014/main" id="{3E7A9C3E-87EC-4B2D-B403-87CB8AEFD394}"/>
              </a:ext>
            </a:extLst>
          </p:cNvPr>
          <p:cNvSpPr>
            <a:spLocks noChangeArrowheads="1"/>
          </p:cNvSpPr>
          <p:nvPr/>
        </p:nvSpPr>
        <p:spPr bwMode="auto">
          <a:xfrm>
            <a:off x="2654300" y="688975"/>
            <a:ext cx="6326188"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en-GB" altLang="en-US" sz="1600" dirty="0">
                <a:solidFill>
                  <a:srgbClr val="000000"/>
                </a:solidFill>
                <a:latin typeface="Calibri" panose="020F0502020204030204" pitchFamily="34" charset="0"/>
                <a:ea typeface="Times New Roman" panose="02020603050405020304" pitchFamily="18" charset="0"/>
                <a:cs typeface="Calibri" panose="020F0502020204030204" pitchFamily="34" charset="0"/>
              </a:rPr>
              <a:t>When a new user is added to the system by the CA, a password is manually created.  </a:t>
            </a:r>
            <a:endParaRPr lang="en-GB" altLang="en-US" sz="1600" dirty="0">
              <a:ea typeface="Times New Roman" panose="02020603050405020304" pitchFamily="18" charset="0"/>
              <a:cs typeface="Calibri" panose="020F0502020204030204" pitchFamily="34" charset="0"/>
            </a:endParaRPr>
          </a:p>
        </p:txBody>
      </p:sp>
      <p:sp>
        <p:nvSpPr>
          <p:cNvPr id="56329" name="Rectangle 4">
            <a:extLst>
              <a:ext uri="{FF2B5EF4-FFF2-40B4-BE49-F238E27FC236}">
                <a16:creationId xmlns="" xmlns:a16="http://schemas.microsoft.com/office/drawing/2014/main" id="{02699AEF-6220-4738-B403-08B52D65119C}"/>
              </a:ext>
            </a:extLst>
          </p:cNvPr>
          <p:cNvSpPr>
            <a:spLocks noChangeArrowheads="1"/>
          </p:cNvSpPr>
          <p:nvPr/>
        </p:nvSpPr>
        <p:spPr bwMode="auto">
          <a:xfrm>
            <a:off x="2641600" y="1228725"/>
            <a:ext cx="6359525"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en-GB" altLang="en-US" sz="1600" dirty="0">
                <a:solidFill>
                  <a:srgbClr val="000000"/>
                </a:solidFill>
                <a:latin typeface="Calibri" panose="020F0502020204030204" pitchFamily="34" charset="0"/>
                <a:ea typeface="Times New Roman" panose="02020603050405020304" pitchFamily="18" charset="0"/>
                <a:cs typeface="Calibri" panose="020F0502020204030204" pitchFamily="34" charset="0"/>
              </a:rPr>
              <a:t>At that time both "Force password change" and "Email a password set / reset link to this user" are available to further secure and support the process.</a:t>
            </a:r>
            <a:endParaRPr lang="en-GB" altLang="en-US" sz="1600" dirty="0">
              <a:latin typeface="Calibri" panose="020F0502020204030204" pitchFamily="34" charset="0"/>
              <a:ea typeface="Times New Roman" panose="02020603050405020304" pitchFamily="18" charset="0"/>
              <a:cs typeface="Calibri" panose="020F0502020204030204" pitchFamily="34" charset="0"/>
            </a:endParaRPr>
          </a:p>
        </p:txBody>
      </p:sp>
      <p:sp>
        <p:nvSpPr>
          <p:cNvPr id="56330" name="Rectangle 5">
            <a:extLst>
              <a:ext uri="{FF2B5EF4-FFF2-40B4-BE49-F238E27FC236}">
                <a16:creationId xmlns="" xmlns:a16="http://schemas.microsoft.com/office/drawing/2014/main" id="{E781F177-EF3B-4DF8-AFFF-2EE2C47F941C}"/>
              </a:ext>
            </a:extLst>
          </p:cNvPr>
          <p:cNvSpPr>
            <a:spLocks noChangeArrowheads="1"/>
          </p:cNvSpPr>
          <p:nvPr/>
        </p:nvSpPr>
        <p:spPr bwMode="auto">
          <a:xfrm>
            <a:off x="2641600" y="5603875"/>
            <a:ext cx="6346825"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en-GB" altLang="en-US" sz="16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Once </a:t>
            </a:r>
            <a:r>
              <a:rPr lang="en-GB" altLang="en-US" sz="160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the </a:t>
            </a:r>
            <a:r>
              <a:rPr lang="en-GB" altLang="en-US" sz="1600" dirty="0">
                <a:solidFill>
                  <a:srgbClr val="000000"/>
                </a:solidFill>
                <a:latin typeface="Calibri" panose="020F0502020204030204" pitchFamily="34" charset="0"/>
                <a:ea typeface="Times New Roman" panose="02020603050405020304" pitchFamily="18" charset="0"/>
                <a:cs typeface="Calibri" panose="020F0502020204030204" pitchFamily="34" charset="0"/>
              </a:rPr>
              <a:t>user creation is saved, the password is no longer visible when the CA reopens the profile</a:t>
            </a:r>
            <a:r>
              <a:rPr lang="en-GB" alt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a:t>
            </a:r>
            <a:endParaRPr lang="en-GB" altLang="en-US" dirty="0">
              <a:ea typeface="Times New Roman" panose="02020603050405020304" pitchFamily="18" charset="0"/>
              <a:cs typeface="Calibri" panose="020F0502020204030204" pitchFamily="34" charset="0"/>
            </a:endParaRPr>
          </a:p>
        </p:txBody>
      </p:sp>
      <p:sp>
        <p:nvSpPr>
          <p:cNvPr id="56331" name="Rectangle 1">
            <a:extLst>
              <a:ext uri="{FF2B5EF4-FFF2-40B4-BE49-F238E27FC236}">
                <a16:creationId xmlns="" xmlns:a16="http://schemas.microsoft.com/office/drawing/2014/main" id="{C11B99E6-27C1-45B1-BE35-4B6B84273DAE}"/>
              </a:ext>
            </a:extLst>
          </p:cNvPr>
          <p:cNvSpPr>
            <a:spLocks noChangeArrowheads="1"/>
          </p:cNvSpPr>
          <p:nvPr/>
        </p:nvSpPr>
        <p:spPr bwMode="auto">
          <a:xfrm>
            <a:off x="2630488" y="3600450"/>
            <a:ext cx="6337300" cy="138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en-GB" altLang="en-US" sz="1600" dirty="0">
                <a:solidFill>
                  <a:srgbClr val="000000"/>
                </a:solidFill>
                <a:latin typeface="Calibri" panose="020F0502020204030204" pitchFamily="34" charset="0"/>
                <a:ea typeface="Times New Roman" panose="02020603050405020304" pitchFamily="18" charset="0"/>
                <a:cs typeface="Calibri" panose="020F0502020204030204" pitchFamily="34" charset="0"/>
              </a:rPr>
              <a:t>To ensure the new user knows their username and password the CA ticks to trigger an email to be sent to the user via the email address recorded lower down that page. The link is valid for 7 days.</a:t>
            </a:r>
            <a:endParaRPr lang="en-GB" altLang="en-US" sz="1600" dirty="0">
              <a:latin typeface="Calibri" panose="020F0502020204030204" pitchFamily="34" charset="0"/>
              <a:ea typeface="Times New Roman" panose="02020603050405020304" pitchFamily="18" charset="0"/>
              <a:cs typeface="Calibri" panose="020F0502020204030204" pitchFamily="34" charset="0"/>
            </a:endParaRPr>
          </a:p>
          <a:p>
            <a:endParaRPr lang="en-GB" altLang="en-US" sz="3600" dirty="0">
              <a:ea typeface="Times New Roman" panose="02020603050405020304" pitchFamily="18" charset="0"/>
              <a:cs typeface="Calibri" panose="020F0502020204030204" pitchFamily="34" charset="0"/>
            </a:endParaRPr>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a:extLst>
              <a:ext uri="{FF2B5EF4-FFF2-40B4-BE49-F238E27FC236}">
                <a16:creationId xmlns="" xmlns:a16="http://schemas.microsoft.com/office/drawing/2014/main" id="{2F9A64D3-DC53-434C-AA5F-367A54E410CC}"/>
              </a:ext>
            </a:extLst>
          </p:cNvPr>
          <p:cNvSpPr>
            <a:spLocks noGrp="1" noChangeArrowheads="1"/>
          </p:cNvSpPr>
          <p:nvPr>
            <p:ph type="title"/>
          </p:nvPr>
        </p:nvSpPr>
        <p:spPr>
          <a:xfrm>
            <a:off x="2927350" y="5845175"/>
            <a:ext cx="6248400" cy="990600"/>
          </a:xfrm>
        </p:spPr>
        <p:txBody>
          <a:bodyPr/>
          <a:lstStyle/>
          <a:p>
            <a:r>
              <a:rPr lang="en-GB" altLang="en-US" sz="3200" b="1" dirty="0">
                <a:latin typeface="Comic Sans MS" panose="030F0702030302020204" pitchFamily="66" charset="0"/>
              </a:rPr>
              <a:t>  VQManager  </a:t>
            </a:r>
          </a:p>
        </p:txBody>
      </p:sp>
      <p:sp>
        <p:nvSpPr>
          <p:cNvPr id="57347" name="Rectangle 7">
            <a:extLst>
              <a:ext uri="{FF2B5EF4-FFF2-40B4-BE49-F238E27FC236}">
                <a16:creationId xmlns="" xmlns:a16="http://schemas.microsoft.com/office/drawing/2014/main" id="{14DE8A46-B9DB-4209-A02C-F1CAB5B267C1}"/>
              </a:ext>
            </a:extLst>
          </p:cNvPr>
          <p:cNvSpPr>
            <a:spLocks noChangeArrowheads="1"/>
          </p:cNvSpPr>
          <p:nvPr/>
        </p:nvSpPr>
        <p:spPr bwMode="auto">
          <a:xfrm>
            <a:off x="0" y="5029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lvl1pPr>
              <a:spcBef>
                <a:spcPct val="20000"/>
              </a:spcBef>
              <a:buClr>
                <a:srgbClr val="000099"/>
              </a:buClr>
              <a:buChar char="•"/>
              <a:defRPr sz="3600">
                <a:solidFill>
                  <a:schemeClr val="tx1"/>
                </a:solidFill>
                <a:latin typeface="Arial Narrow" panose="020B0606020202030204" pitchFamily="34" charset="0"/>
              </a:defRPr>
            </a:lvl1pPr>
            <a:lvl2pPr marL="742950" indent="-285750">
              <a:spcBef>
                <a:spcPct val="20000"/>
              </a:spcBef>
              <a:buClr>
                <a:srgbClr val="000099"/>
              </a:buClr>
              <a:buFont typeface="CommonBullets"/>
              <a:buChar char="&gt;"/>
              <a:defRPr sz="3200">
                <a:solidFill>
                  <a:schemeClr val="tx1"/>
                </a:solidFill>
                <a:latin typeface="Arial Narrow" panose="020B0606020202030204" pitchFamily="34" charset="0"/>
              </a:defRPr>
            </a:lvl2pPr>
            <a:lvl3pPr marL="1143000" indent="-228600">
              <a:spcBef>
                <a:spcPct val="20000"/>
              </a:spcBef>
              <a:buClr>
                <a:srgbClr val="000099"/>
              </a:buClr>
              <a:buChar char="•"/>
              <a:defRPr sz="3200">
                <a:solidFill>
                  <a:schemeClr val="tx1"/>
                </a:solidFill>
                <a:latin typeface="Arial Narrow" panose="020B0606020202030204" pitchFamily="34" charset="0"/>
              </a:defRPr>
            </a:lvl3pPr>
            <a:lvl4pPr marL="1600200" indent="-228600">
              <a:spcBef>
                <a:spcPct val="20000"/>
              </a:spcBef>
              <a:buClr>
                <a:srgbClr val="000099"/>
              </a:buClr>
              <a:buChar char="–"/>
              <a:defRPr sz="3200">
                <a:solidFill>
                  <a:schemeClr val="tx1"/>
                </a:solidFill>
                <a:latin typeface="Arial Narrow" panose="020B0606020202030204" pitchFamily="34" charset="0"/>
              </a:defRPr>
            </a:lvl4pPr>
            <a:lvl5pPr marL="2057400" indent="-228600">
              <a:spcBef>
                <a:spcPct val="20000"/>
              </a:spcBef>
              <a:buClr>
                <a:srgbClr val="000099"/>
              </a:buClr>
              <a:buChar char="»"/>
              <a:defRPr sz="3200">
                <a:solidFill>
                  <a:schemeClr val="tx1"/>
                </a:solidFill>
                <a:latin typeface="Arial Narrow" panose="020B0606020202030204" pitchFamily="34" charset="0"/>
              </a:defRPr>
            </a:lvl5pPr>
            <a:lvl6pPr marL="25146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6pPr>
            <a:lvl7pPr marL="29718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7pPr>
            <a:lvl8pPr marL="34290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8pPr>
            <a:lvl9pPr marL="38862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9pPr>
          </a:lstStyle>
          <a:p>
            <a:pPr>
              <a:spcBef>
                <a:spcPct val="0"/>
              </a:spcBef>
              <a:buClrTx/>
              <a:buFontTx/>
              <a:buNone/>
            </a:pPr>
            <a:endParaRPr lang="en-US" altLang="en-US" sz="2400" dirty="0">
              <a:latin typeface="Arial" panose="020B0604020202020204" pitchFamily="34" charset="0"/>
            </a:endParaRPr>
          </a:p>
        </p:txBody>
      </p:sp>
      <p:sp>
        <p:nvSpPr>
          <p:cNvPr id="57348" name="Rectangle 10">
            <a:extLst>
              <a:ext uri="{FF2B5EF4-FFF2-40B4-BE49-F238E27FC236}">
                <a16:creationId xmlns="" xmlns:a16="http://schemas.microsoft.com/office/drawing/2014/main" id="{4D380AFB-CDA4-453C-98D8-9F2E00BA7E33}"/>
              </a:ext>
            </a:extLst>
          </p:cNvPr>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endParaRPr lang="en-US" altLang="en-US" dirty="0"/>
          </a:p>
        </p:txBody>
      </p:sp>
      <p:sp>
        <p:nvSpPr>
          <p:cNvPr id="57349" name="Rectangle 11">
            <a:extLst>
              <a:ext uri="{FF2B5EF4-FFF2-40B4-BE49-F238E27FC236}">
                <a16:creationId xmlns="" xmlns:a16="http://schemas.microsoft.com/office/drawing/2014/main" id="{ABEF36C7-3BAD-4B00-A9CC-459F4EF4E635}"/>
              </a:ext>
            </a:extLst>
          </p:cNvPr>
          <p:cNvSpPr>
            <a:spLocks noChangeArrowheads="1"/>
          </p:cNvSpPr>
          <p:nvPr/>
        </p:nvSpPr>
        <p:spPr bwMode="auto">
          <a:xfrm>
            <a:off x="0" y="11334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endParaRPr lang="en-US" altLang="en-US" dirty="0"/>
          </a:p>
        </p:txBody>
      </p:sp>
      <p:pic>
        <p:nvPicPr>
          <p:cNvPr id="57350" name="Picture 27">
            <a:extLst>
              <a:ext uri="{FF2B5EF4-FFF2-40B4-BE49-F238E27FC236}">
                <a16:creationId xmlns="" xmlns:a16="http://schemas.microsoft.com/office/drawing/2014/main" id="{79663CD8-4592-43E9-8C12-171F5B423A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775" y="2327275"/>
            <a:ext cx="6267450" cy="288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51" name="Rectangle 8">
            <a:extLst>
              <a:ext uri="{FF2B5EF4-FFF2-40B4-BE49-F238E27FC236}">
                <a16:creationId xmlns="" xmlns:a16="http://schemas.microsoft.com/office/drawing/2014/main" id="{D980A2C4-CCEF-4605-B34B-3DE8EA5B79BF}"/>
              </a:ext>
            </a:extLst>
          </p:cNvPr>
          <p:cNvSpPr>
            <a:spLocks noChangeArrowheads="1"/>
          </p:cNvSpPr>
          <p:nvPr/>
        </p:nvSpPr>
        <p:spPr bwMode="auto">
          <a:xfrm>
            <a:off x="2771775" y="1079500"/>
            <a:ext cx="5976938" cy="1201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en-GB" altLang="en-US" sz="1600" dirty="0">
                <a:latin typeface="Calibri" panose="020F0502020204030204" pitchFamily="34" charset="0"/>
                <a:ea typeface="Times New Roman" panose="02020603050405020304" pitchFamily="18" charset="0"/>
                <a:cs typeface="Calibri" panose="020F0502020204030204" pitchFamily="34" charset="0"/>
              </a:rPr>
              <a:t>At any time later the CA can trigger a password re-set message by selecting the envelope icon on the User tab.  The user has 24 hours to follow the link in the message before it expires</a:t>
            </a:r>
            <a:r>
              <a:rPr lang="en-GB" altLang="en-US" sz="1600" dirty="0">
                <a:solidFill>
                  <a:srgbClr val="000000"/>
                </a:solidFill>
                <a:latin typeface="Calibri" panose="020F0502020204030204" pitchFamily="34" charset="0"/>
                <a:ea typeface="Times New Roman" panose="02020603050405020304" pitchFamily="18" charset="0"/>
                <a:cs typeface="Calibri" panose="020F0502020204030204" pitchFamily="34" charset="0"/>
              </a:rPr>
              <a:t>.</a:t>
            </a:r>
            <a:endParaRPr lang="en-GB" altLang="en-US" sz="1600" dirty="0">
              <a:latin typeface="Calibri" panose="020F0502020204030204" pitchFamily="34" charset="0"/>
              <a:ea typeface="Times New Roman" panose="02020603050405020304" pitchFamily="18" charset="0"/>
              <a:cs typeface="Calibri" panose="020F0502020204030204" pitchFamily="34" charset="0"/>
            </a:endParaRPr>
          </a:p>
          <a:p>
            <a:endParaRPr lang="en-GB" altLang="en-US" dirty="0">
              <a:ea typeface="Times New Roman" panose="02020603050405020304" pitchFamily="18" charset="0"/>
              <a:cs typeface="Calibri" panose="020F0502020204030204" pitchFamily="34" charset="0"/>
            </a:endParaRPr>
          </a:p>
        </p:txBody>
      </p:sp>
      <p:sp>
        <p:nvSpPr>
          <p:cNvPr id="57352" name="Rectangle 9">
            <a:extLst>
              <a:ext uri="{FF2B5EF4-FFF2-40B4-BE49-F238E27FC236}">
                <a16:creationId xmlns="" xmlns:a16="http://schemas.microsoft.com/office/drawing/2014/main" id="{F873D725-52E0-4EFB-A303-02D0CFD43616}"/>
              </a:ext>
            </a:extLst>
          </p:cNvPr>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endParaRPr lang="en-US" altLang="en-US" dirty="0"/>
          </a:p>
        </p:txBody>
      </p:sp>
      <p:sp>
        <p:nvSpPr>
          <p:cNvPr id="57353" name="Rectangle 10">
            <a:extLst>
              <a:ext uri="{FF2B5EF4-FFF2-40B4-BE49-F238E27FC236}">
                <a16:creationId xmlns="" xmlns:a16="http://schemas.microsoft.com/office/drawing/2014/main" id="{CBF77BCD-FD6C-4D64-8D79-97BA28AFC448}"/>
              </a:ext>
            </a:extLst>
          </p:cNvPr>
          <p:cNvSpPr>
            <a:spLocks noChangeArrowheads="1"/>
          </p:cNvSpPr>
          <p:nvPr/>
        </p:nvSpPr>
        <p:spPr bwMode="auto">
          <a:xfrm>
            <a:off x="0" y="30956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endParaRPr lang="en-US" altLang="en-US" dirty="0"/>
          </a:p>
        </p:txBody>
      </p:sp>
      <p:sp>
        <p:nvSpPr>
          <p:cNvPr id="57354" name="Rectangle 12">
            <a:extLst>
              <a:ext uri="{FF2B5EF4-FFF2-40B4-BE49-F238E27FC236}">
                <a16:creationId xmlns="" xmlns:a16="http://schemas.microsoft.com/office/drawing/2014/main" id="{11E16204-5A2E-4462-8C3C-5A9C2C2DC80C}"/>
              </a:ext>
            </a:extLst>
          </p:cNvPr>
          <p:cNvSpPr>
            <a:spLocks noChangeArrowheads="1"/>
          </p:cNvSpPr>
          <p:nvPr/>
        </p:nvSpPr>
        <p:spPr bwMode="auto">
          <a:xfrm>
            <a:off x="8266113" y="4900613"/>
            <a:ext cx="504825" cy="271462"/>
          </a:xfrm>
          <a:prstGeom prst="rect">
            <a:avLst/>
          </a:prstGeom>
          <a:noFill/>
          <a:ln w="3810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algn="ctr">
              <a:spcBef>
                <a:spcPct val="20000"/>
              </a:spcBef>
              <a:buClr>
                <a:srgbClr val="003399"/>
              </a:buClr>
              <a:buSzPct val="125000"/>
              <a:buFontTx/>
              <a:buChar char="•"/>
            </a:pPr>
            <a:endParaRPr lang="en-US" altLang="en-US" dirty="0"/>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 xmlns:a16="http://schemas.microsoft.com/office/drawing/2014/main" id="{DF9B326A-34D0-4DCD-9733-003B9A3AF062}"/>
              </a:ext>
            </a:extLst>
          </p:cNvPr>
          <p:cNvSpPr>
            <a:spLocks noGrp="1" noChangeArrowheads="1"/>
          </p:cNvSpPr>
          <p:nvPr>
            <p:ph type="title"/>
          </p:nvPr>
        </p:nvSpPr>
        <p:spPr>
          <a:xfrm>
            <a:off x="2927350" y="5845175"/>
            <a:ext cx="6248400" cy="990600"/>
          </a:xfrm>
        </p:spPr>
        <p:txBody>
          <a:bodyPr/>
          <a:lstStyle/>
          <a:p>
            <a:r>
              <a:rPr lang="en-GB" altLang="en-US" sz="3200" b="1" dirty="0">
                <a:latin typeface="Comic Sans MS" panose="030F0702030302020204" pitchFamily="66" charset="0"/>
              </a:rPr>
              <a:t>  VQManager  </a:t>
            </a:r>
          </a:p>
        </p:txBody>
      </p:sp>
      <p:sp>
        <p:nvSpPr>
          <p:cNvPr id="58371" name="Rectangle 7">
            <a:extLst>
              <a:ext uri="{FF2B5EF4-FFF2-40B4-BE49-F238E27FC236}">
                <a16:creationId xmlns="" xmlns:a16="http://schemas.microsoft.com/office/drawing/2014/main" id="{FE0DFC0B-BEBD-48A7-BCA7-94426BCD755D}"/>
              </a:ext>
            </a:extLst>
          </p:cNvPr>
          <p:cNvSpPr>
            <a:spLocks noChangeArrowheads="1"/>
          </p:cNvSpPr>
          <p:nvPr/>
        </p:nvSpPr>
        <p:spPr bwMode="auto">
          <a:xfrm>
            <a:off x="0" y="5029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lvl1pPr>
              <a:spcBef>
                <a:spcPct val="20000"/>
              </a:spcBef>
              <a:buClr>
                <a:srgbClr val="000099"/>
              </a:buClr>
              <a:buChar char="•"/>
              <a:defRPr sz="3600">
                <a:solidFill>
                  <a:schemeClr val="tx1"/>
                </a:solidFill>
                <a:latin typeface="Arial Narrow" panose="020B0606020202030204" pitchFamily="34" charset="0"/>
              </a:defRPr>
            </a:lvl1pPr>
            <a:lvl2pPr marL="742950" indent="-285750">
              <a:spcBef>
                <a:spcPct val="20000"/>
              </a:spcBef>
              <a:buClr>
                <a:srgbClr val="000099"/>
              </a:buClr>
              <a:buFont typeface="CommonBullets"/>
              <a:buChar char="&gt;"/>
              <a:defRPr sz="3200">
                <a:solidFill>
                  <a:schemeClr val="tx1"/>
                </a:solidFill>
                <a:latin typeface="Arial Narrow" panose="020B0606020202030204" pitchFamily="34" charset="0"/>
              </a:defRPr>
            </a:lvl2pPr>
            <a:lvl3pPr marL="1143000" indent="-228600">
              <a:spcBef>
                <a:spcPct val="20000"/>
              </a:spcBef>
              <a:buClr>
                <a:srgbClr val="000099"/>
              </a:buClr>
              <a:buChar char="•"/>
              <a:defRPr sz="3200">
                <a:solidFill>
                  <a:schemeClr val="tx1"/>
                </a:solidFill>
                <a:latin typeface="Arial Narrow" panose="020B0606020202030204" pitchFamily="34" charset="0"/>
              </a:defRPr>
            </a:lvl3pPr>
            <a:lvl4pPr marL="1600200" indent="-228600">
              <a:spcBef>
                <a:spcPct val="20000"/>
              </a:spcBef>
              <a:buClr>
                <a:srgbClr val="000099"/>
              </a:buClr>
              <a:buChar char="–"/>
              <a:defRPr sz="3200">
                <a:solidFill>
                  <a:schemeClr val="tx1"/>
                </a:solidFill>
                <a:latin typeface="Arial Narrow" panose="020B0606020202030204" pitchFamily="34" charset="0"/>
              </a:defRPr>
            </a:lvl4pPr>
            <a:lvl5pPr marL="2057400" indent="-228600">
              <a:spcBef>
                <a:spcPct val="20000"/>
              </a:spcBef>
              <a:buClr>
                <a:srgbClr val="000099"/>
              </a:buClr>
              <a:buChar char="»"/>
              <a:defRPr sz="3200">
                <a:solidFill>
                  <a:schemeClr val="tx1"/>
                </a:solidFill>
                <a:latin typeface="Arial Narrow" panose="020B0606020202030204" pitchFamily="34" charset="0"/>
              </a:defRPr>
            </a:lvl5pPr>
            <a:lvl6pPr marL="25146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6pPr>
            <a:lvl7pPr marL="29718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7pPr>
            <a:lvl8pPr marL="34290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8pPr>
            <a:lvl9pPr marL="38862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9pPr>
          </a:lstStyle>
          <a:p>
            <a:pPr>
              <a:spcBef>
                <a:spcPct val="0"/>
              </a:spcBef>
              <a:buClrTx/>
              <a:buFontTx/>
              <a:buNone/>
            </a:pPr>
            <a:endParaRPr lang="en-US" altLang="en-US" sz="2400" dirty="0">
              <a:latin typeface="Arial" panose="020B0604020202020204" pitchFamily="34" charset="0"/>
            </a:endParaRPr>
          </a:p>
        </p:txBody>
      </p:sp>
      <p:sp>
        <p:nvSpPr>
          <p:cNvPr id="58372" name="Rectangle 10">
            <a:extLst>
              <a:ext uri="{FF2B5EF4-FFF2-40B4-BE49-F238E27FC236}">
                <a16:creationId xmlns="" xmlns:a16="http://schemas.microsoft.com/office/drawing/2014/main" id="{14247F2B-BF7E-48D1-8A25-00D058C934C1}"/>
              </a:ext>
            </a:extLst>
          </p:cNvPr>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endParaRPr lang="en-US" altLang="en-US" dirty="0"/>
          </a:p>
        </p:txBody>
      </p:sp>
      <p:sp>
        <p:nvSpPr>
          <p:cNvPr id="58373" name="Rectangle 11">
            <a:extLst>
              <a:ext uri="{FF2B5EF4-FFF2-40B4-BE49-F238E27FC236}">
                <a16:creationId xmlns="" xmlns:a16="http://schemas.microsoft.com/office/drawing/2014/main" id="{86D8E619-817B-42EA-9A55-0CC8C6884716}"/>
              </a:ext>
            </a:extLst>
          </p:cNvPr>
          <p:cNvSpPr>
            <a:spLocks noChangeArrowheads="1"/>
          </p:cNvSpPr>
          <p:nvPr/>
        </p:nvSpPr>
        <p:spPr bwMode="auto">
          <a:xfrm>
            <a:off x="0" y="11334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endParaRPr lang="en-US" altLang="en-US" dirty="0"/>
          </a:p>
        </p:txBody>
      </p:sp>
      <p:sp>
        <p:nvSpPr>
          <p:cNvPr id="58374" name="Rectangle 8">
            <a:extLst>
              <a:ext uri="{FF2B5EF4-FFF2-40B4-BE49-F238E27FC236}">
                <a16:creationId xmlns="" xmlns:a16="http://schemas.microsoft.com/office/drawing/2014/main" id="{1FD21AF8-BCAA-4145-86A8-EF4E5C3C55F1}"/>
              </a:ext>
            </a:extLst>
          </p:cNvPr>
          <p:cNvSpPr>
            <a:spLocks noChangeArrowheads="1"/>
          </p:cNvSpPr>
          <p:nvPr/>
        </p:nvSpPr>
        <p:spPr bwMode="auto">
          <a:xfrm>
            <a:off x="2771775" y="1141413"/>
            <a:ext cx="6121400" cy="1077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en-GB" altLang="en-US" sz="1600" dirty="0">
                <a:solidFill>
                  <a:srgbClr val="000000"/>
                </a:solidFill>
                <a:latin typeface="Calibri" panose="020F0502020204030204" pitchFamily="34" charset="0"/>
                <a:ea typeface="Times New Roman" panose="02020603050405020304" pitchFamily="18" charset="0"/>
                <a:cs typeface="Calibri" panose="020F0502020204030204" pitchFamily="34" charset="0"/>
              </a:rPr>
              <a:t>At any time later the user can trigger a </a:t>
            </a:r>
            <a:r>
              <a:rPr lang="en-GB" altLang="en-US" sz="1600" dirty="0">
                <a:latin typeface="Calibri" panose="020F0502020204030204" pitchFamily="34" charset="0"/>
                <a:ea typeface="Times New Roman" panose="02020603050405020304" pitchFamily="18" charset="0"/>
                <a:cs typeface="Calibri" panose="020F0502020204030204" pitchFamily="34" charset="0"/>
              </a:rPr>
              <a:t>password re-set message by </a:t>
            </a:r>
            <a:r>
              <a:rPr lang="en-GB" altLang="en-US" sz="1600" dirty="0">
                <a:solidFill>
                  <a:srgbClr val="000000"/>
                </a:solidFill>
                <a:latin typeface="Calibri" panose="020F0502020204030204" pitchFamily="34" charset="0"/>
                <a:ea typeface="Times New Roman" panose="02020603050405020304" pitchFamily="18" charset="0"/>
                <a:cs typeface="Calibri" panose="020F0502020204030204" pitchFamily="34" charset="0"/>
              </a:rPr>
              <a:t>selecting the “forgotten your password” link on the VQManager login screen.  This triggers an email to the user.  The user has 24 hours to follow the link in the email before it expires. </a:t>
            </a:r>
            <a:endParaRPr lang="en-GB" altLang="en-US" dirty="0">
              <a:ea typeface="Times New Roman" panose="02020603050405020304" pitchFamily="18" charset="0"/>
              <a:cs typeface="Calibri" panose="020F0502020204030204" pitchFamily="34" charset="0"/>
            </a:endParaRPr>
          </a:p>
        </p:txBody>
      </p:sp>
      <p:sp>
        <p:nvSpPr>
          <p:cNvPr id="58375" name="Rectangle 9">
            <a:extLst>
              <a:ext uri="{FF2B5EF4-FFF2-40B4-BE49-F238E27FC236}">
                <a16:creationId xmlns="" xmlns:a16="http://schemas.microsoft.com/office/drawing/2014/main" id="{E680813B-4112-4602-97E4-3F18ADDD4976}"/>
              </a:ext>
            </a:extLst>
          </p:cNvPr>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endParaRPr lang="en-US" altLang="en-US" dirty="0"/>
          </a:p>
        </p:txBody>
      </p:sp>
      <p:pic>
        <p:nvPicPr>
          <p:cNvPr id="58376" name="Picture 11">
            <a:extLst>
              <a:ext uri="{FF2B5EF4-FFF2-40B4-BE49-F238E27FC236}">
                <a16:creationId xmlns="" xmlns:a16="http://schemas.microsoft.com/office/drawing/2014/main" id="{A7A89633-37AF-465D-A10B-298748558E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9475" y="2613025"/>
            <a:ext cx="3960813" cy="157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a:extLst>
              <a:ext uri="{FF2B5EF4-FFF2-40B4-BE49-F238E27FC236}">
                <a16:creationId xmlns="" xmlns:a16="http://schemas.microsoft.com/office/drawing/2014/main" id="{C59507B0-88C6-49B2-9EBE-0B1677B4C65E}"/>
              </a:ext>
            </a:extLst>
          </p:cNvPr>
          <p:cNvSpPr>
            <a:spLocks noGrp="1" noChangeArrowheads="1"/>
          </p:cNvSpPr>
          <p:nvPr>
            <p:ph type="title"/>
          </p:nvPr>
        </p:nvSpPr>
        <p:spPr>
          <a:xfrm>
            <a:off x="2911475" y="5637213"/>
            <a:ext cx="6248400" cy="990600"/>
          </a:xfrm>
        </p:spPr>
        <p:txBody>
          <a:bodyPr/>
          <a:lstStyle/>
          <a:p>
            <a:r>
              <a:rPr lang="en-GB" altLang="en-US" sz="3200" b="1" dirty="0">
                <a:latin typeface="Comic Sans MS" panose="030F0702030302020204" pitchFamily="66" charset="0"/>
              </a:rPr>
              <a:t>  VQManager  </a:t>
            </a:r>
          </a:p>
        </p:txBody>
      </p:sp>
      <p:sp>
        <p:nvSpPr>
          <p:cNvPr id="59395" name="Rectangle 7">
            <a:extLst>
              <a:ext uri="{FF2B5EF4-FFF2-40B4-BE49-F238E27FC236}">
                <a16:creationId xmlns="" xmlns:a16="http://schemas.microsoft.com/office/drawing/2014/main" id="{EAB2DBE3-32BE-42E1-BA93-88B389702C94}"/>
              </a:ext>
            </a:extLst>
          </p:cNvPr>
          <p:cNvSpPr>
            <a:spLocks noChangeArrowheads="1"/>
          </p:cNvSpPr>
          <p:nvPr/>
        </p:nvSpPr>
        <p:spPr bwMode="auto">
          <a:xfrm>
            <a:off x="0" y="5029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lvl1pPr>
              <a:spcBef>
                <a:spcPct val="20000"/>
              </a:spcBef>
              <a:buClr>
                <a:srgbClr val="000099"/>
              </a:buClr>
              <a:buChar char="•"/>
              <a:defRPr sz="3600">
                <a:solidFill>
                  <a:schemeClr val="tx1"/>
                </a:solidFill>
                <a:latin typeface="Arial Narrow" panose="020B0606020202030204" pitchFamily="34" charset="0"/>
              </a:defRPr>
            </a:lvl1pPr>
            <a:lvl2pPr marL="742950" indent="-285750">
              <a:spcBef>
                <a:spcPct val="20000"/>
              </a:spcBef>
              <a:buClr>
                <a:srgbClr val="000099"/>
              </a:buClr>
              <a:buFont typeface="CommonBullets"/>
              <a:buChar char="&gt;"/>
              <a:defRPr sz="3200">
                <a:solidFill>
                  <a:schemeClr val="tx1"/>
                </a:solidFill>
                <a:latin typeface="Arial Narrow" panose="020B0606020202030204" pitchFamily="34" charset="0"/>
              </a:defRPr>
            </a:lvl2pPr>
            <a:lvl3pPr marL="1143000" indent="-228600">
              <a:spcBef>
                <a:spcPct val="20000"/>
              </a:spcBef>
              <a:buClr>
                <a:srgbClr val="000099"/>
              </a:buClr>
              <a:buChar char="•"/>
              <a:defRPr sz="3200">
                <a:solidFill>
                  <a:schemeClr val="tx1"/>
                </a:solidFill>
                <a:latin typeface="Arial Narrow" panose="020B0606020202030204" pitchFamily="34" charset="0"/>
              </a:defRPr>
            </a:lvl3pPr>
            <a:lvl4pPr marL="1600200" indent="-228600">
              <a:spcBef>
                <a:spcPct val="20000"/>
              </a:spcBef>
              <a:buClr>
                <a:srgbClr val="000099"/>
              </a:buClr>
              <a:buChar char="–"/>
              <a:defRPr sz="3200">
                <a:solidFill>
                  <a:schemeClr val="tx1"/>
                </a:solidFill>
                <a:latin typeface="Arial Narrow" panose="020B0606020202030204" pitchFamily="34" charset="0"/>
              </a:defRPr>
            </a:lvl4pPr>
            <a:lvl5pPr marL="2057400" indent="-228600">
              <a:spcBef>
                <a:spcPct val="20000"/>
              </a:spcBef>
              <a:buClr>
                <a:srgbClr val="000099"/>
              </a:buClr>
              <a:buChar char="»"/>
              <a:defRPr sz="3200">
                <a:solidFill>
                  <a:schemeClr val="tx1"/>
                </a:solidFill>
                <a:latin typeface="Arial Narrow" panose="020B0606020202030204" pitchFamily="34" charset="0"/>
              </a:defRPr>
            </a:lvl5pPr>
            <a:lvl6pPr marL="25146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6pPr>
            <a:lvl7pPr marL="29718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7pPr>
            <a:lvl8pPr marL="34290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8pPr>
            <a:lvl9pPr marL="38862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9pPr>
          </a:lstStyle>
          <a:p>
            <a:pPr>
              <a:spcBef>
                <a:spcPct val="0"/>
              </a:spcBef>
              <a:buClrTx/>
              <a:buFontTx/>
              <a:buNone/>
            </a:pPr>
            <a:endParaRPr lang="en-US" altLang="en-US" sz="2400" dirty="0">
              <a:latin typeface="Arial" panose="020B0604020202020204" pitchFamily="34" charset="0"/>
            </a:endParaRPr>
          </a:p>
        </p:txBody>
      </p:sp>
      <p:sp>
        <p:nvSpPr>
          <p:cNvPr id="59396" name="Rectangle 10">
            <a:extLst>
              <a:ext uri="{FF2B5EF4-FFF2-40B4-BE49-F238E27FC236}">
                <a16:creationId xmlns="" xmlns:a16="http://schemas.microsoft.com/office/drawing/2014/main" id="{0AE02CAB-7161-4756-8E6C-4F91727A3CAB}"/>
              </a:ext>
            </a:extLst>
          </p:cNvPr>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endParaRPr lang="en-US" altLang="en-US" dirty="0"/>
          </a:p>
        </p:txBody>
      </p:sp>
      <p:sp>
        <p:nvSpPr>
          <p:cNvPr id="59397" name="Rectangle 9">
            <a:extLst>
              <a:ext uri="{FF2B5EF4-FFF2-40B4-BE49-F238E27FC236}">
                <a16:creationId xmlns="" xmlns:a16="http://schemas.microsoft.com/office/drawing/2014/main" id="{31903BA3-7B95-4754-ACF9-F2293CCCC0F2}"/>
              </a:ext>
            </a:extLst>
          </p:cNvPr>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endParaRPr lang="en-US" altLang="en-US" dirty="0"/>
          </a:p>
        </p:txBody>
      </p:sp>
      <p:sp>
        <p:nvSpPr>
          <p:cNvPr id="59398" name="Rectangle 11">
            <a:extLst>
              <a:ext uri="{FF2B5EF4-FFF2-40B4-BE49-F238E27FC236}">
                <a16:creationId xmlns="" xmlns:a16="http://schemas.microsoft.com/office/drawing/2014/main" id="{D58A0D6D-83F7-4097-9A90-553259B6FA16}"/>
              </a:ext>
            </a:extLst>
          </p:cNvPr>
          <p:cNvSpPr>
            <a:spLocks noChangeArrowheads="1"/>
          </p:cNvSpPr>
          <p:nvPr/>
        </p:nvSpPr>
        <p:spPr bwMode="auto">
          <a:xfrm>
            <a:off x="3203575" y="2019300"/>
            <a:ext cx="3889375" cy="46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endParaRPr lang="en-US" altLang="en-US" dirty="0"/>
          </a:p>
        </p:txBody>
      </p:sp>
      <p:sp>
        <p:nvSpPr>
          <p:cNvPr id="59399" name="Rectangle 7">
            <a:extLst>
              <a:ext uri="{FF2B5EF4-FFF2-40B4-BE49-F238E27FC236}">
                <a16:creationId xmlns="" xmlns:a16="http://schemas.microsoft.com/office/drawing/2014/main" id="{A98FAE66-66FC-49C5-A95D-73FA29B6DE2E}"/>
              </a:ext>
            </a:extLst>
          </p:cNvPr>
          <p:cNvSpPr>
            <a:spLocks noChangeArrowheads="1"/>
          </p:cNvSpPr>
          <p:nvPr/>
        </p:nvSpPr>
        <p:spPr bwMode="auto">
          <a:xfrm>
            <a:off x="0" y="412591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endParaRPr lang="en-US" altLang="en-US" dirty="0"/>
          </a:p>
        </p:txBody>
      </p:sp>
      <p:sp>
        <p:nvSpPr>
          <p:cNvPr id="59400" name="Rectangle 8">
            <a:extLst>
              <a:ext uri="{FF2B5EF4-FFF2-40B4-BE49-F238E27FC236}">
                <a16:creationId xmlns="" xmlns:a16="http://schemas.microsoft.com/office/drawing/2014/main" id="{293C4511-3A17-49C7-925C-DC4FA2344E0C}"/>
              </a:ext>
            </a:extLst>
          </p:cNvPr>
          <p:cNvSpPr>
            <a:spLocks noChangeArrowheads="1"/>
          </p:cNvSpPr>
          <p:nvPr/>
        </p:nvSpPr>
        <p:spPr bwMode="auto">
          <a:xfrm>
            <a:off x="0" y="64960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endParaRPr lang="en-US" altLang="en-US" dirty="0"/>
          </a:p>
        </p:txBody>
      </p:sp>
      <p:sp>
        <p:nvSpPr>
          <p:cNvPr id="59401" name="Rectangle 4">
            <a:extLst>
              <a:ext uri="{FF2B5EF4-FFF2-40B4-BE49-F238E27FC236}">
                <a16:creationId xmlns="" xmlns:a16="http://schemas.microsoft.com/office/drawing/2014/main" id="{AF423F53-4986-4A3E-B7D6-8BF5C587ADF3}"/>
              </a:ext>
            </a:extLst>
          </p:cNvPr>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endParaRPr lang="en-US" altLang="en-US" dirty="0"/>
          </a:p>
        </p:txBody>
      </p:sp>
      <p:sp>
        <p:nvSpPr>
          <p:cNvPr id="59402" name="Rectangle 4">
            <a:extLst>
              <a:ext uri="{FF2B5EF4-FFF2-40B4-BE49-F238E27FC236}">
                <a16:creationId xmlns="" xmlns:a16="http://schemas.microsoft.com/office/drawing/2014/main" id="{F60BB2AE-B15E-4E18-9792-3978E0C6E191}"/>
              </a:ext>
            </a:extLst>
          </p:cNvPr>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endParaRPr lang="en-US" altLang="en-US" dirty="0"/>
          </a:p>
        </p:txBody>
      </p:sp>
      <p:pic>
        <p:nvPicPr>
          <p:cNvPr id="59403" name="Picture 1">
            <a:extLst>
              <a:ext uri="{FF2B5EF4-FFF2-40B4-BE49-F238E27FC236}">
                <a16:creationId xmlns="" xmlns:a16="http://schemas.microsoft.com/office/drawing/2014/main" id="{B3B80991-F09F-44BA-996A-2BECF79245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2438" y="2247900"/>
            <a:ext cx="2136775" cy="77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04" name="Picture 2">
            <a:extLst>
              <a:ext uri="{FF2B5EF4-FFF2-40B4-BE49-F238E27FC236}">
                <a16:creationId xmlns="" xmlns:a16="http://schemas.microsoft.com/office/drawing/2014/main" id="{6AA58078-FF40-4CBE-B9AD-A17C97D107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7529" r="2473"/>
          <a:stretch>
            <a:fillRect/>
          </a:stretch>
        </p:blipFill>
        <p:spPr bwMode="auto">
          <a:xfrm>
            <a:off x="4354513" y="3671888"/>
            <a:ext cx="1066800" cy="99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405" name="Rectangle 3">
            <a:extLst>
              <a:ext uri="{FF2B5EF4-FFF2-40B4-BE49-F238E27FC236}">
                <a16:creationId xmlns="" xmlns:a16="http://schemas.microsoft.com/office/drawing/2014/main" id="{E8909E89-943D-4FEF-9CFD-645AB7C8BE64}"/>
              </a:ext>
            </a:extLst>
          </p:cNvPr>
          <p:cNvSpPr>
            <a:spLocks noChangeArrowheads="1"/>
          </p:cNvSpPr>
          <p:nvPr/>
        </p:nvSpPr>
        <p:spPr bwMode="auto">
          <a:xfrm>
            <a:off x="2484438" y="1101725"/>
            <a:ext cx="6791325" cy="132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en-GB" altLang="en-US" sz="1600" u="sng" dirty="0">
                <a:solidFill>
                  <a:srgbClr val="000000"/>
                </a:solidFill>
                <a:latin typeface="Calibri" panose="020F0502020204030204" pitchFamily="34" charset="0"/>
                <a:ea typeface="Times New Roman" panose="02020603050405020304" pitchFamily="18" charset="0"/>
                <a:cs typeface="Calibri" panose="020F0502020204030204" pitchFamily="34" charset="0"/>
              </a:rPr>
              <a:t>Time allowances in respect of setting/resetting password messages </a:t>
            </a:r>
          </a:p>
          <a:p>
            <a:endParaRPr lang="en-GB" altLang="en-US" sz="1200" dirty="0">
              <a:ea typeface="Times New Roman" panose="02020603050405020304" pitchFamily="18" charset="0"/>
              <a:cs typeface="Calibri" panose="020F0502020204030204" pitchFamily="34" charset="0"/>
            </a:endParaRPr>
          </a:p>
          <a:p>
            <a:endParaRPr lang="en-GB" altLang="en-US" sz="1200" dirty="0">
              <a:ea typeface="Times New Roman" panose="02020603050405020304" pitchFamily="18" charset="0"/>
              <a:cs typeface="Calibri" panose="020F0502020204030204" pitchFamily="34" charset="0"/>
            </a:endParaRPr>
          </a:p>
          <a:p>
            <a:r>
              <a:rPr lang="en-GB" altLang="en-US" sz="1600" dirty="0">
                <a:solidFill>
                  <a:srgbClr val="000000"/>
                </a:solidFill>
                <a:latin typeface="Calibri" panose="020F0502020204030204" pitchFamily="34" charset="0"/>
                <a:ea typeface="Times New Roman" panose="02020603050405020304" pitchFamily="18" charset="0"/>
                <a:cs typeface="Calibri" panose="020F0502020204030204" pitchFamily="34" charset="0"/>
              </a:rPr>
              <a:t>Creation of user in VQM - </a:t>
            </a:r>
            <a:r>
              <a:rPr lang="en-GB" altLang="en-US" sz="1600" u="sng" dirty="0">
                <a:solidFill>
                  <a:srgbClr val="000000"/>
                </a:solidFill>
                <a:latin typeface="Calibri" panose="020F0502020204030204" pitchFamily="34" charset="0"/>
                <a:ea typeface="Times New Roman" panose="02020603050405020304" pitchFamily="18" charset="0"/>
                <a:cs typeface="Calibri" panose="020F0502020204030204" pitchFamily="34" charset="0"/>
              </a:rPr>
              <a:t>7 days</a:t>
            </a:r>
            <a:r>
              <a:rPr lang="en-GB" altLang="en-US" sz="16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user name included and wording is </a:t>
            </a:r>
            <a:r>
              <a:rPr lang="en-GB" altLang="en-US" sz="1600" dirty="0">
                <a:solidFill>
                  <a:srgbClr val="000000"/>
                </a:solidFill>
                <a:ea typeface="Times New Roman" panose="02020603050405020304" pitchFamily="18" charset="0"/>
                <a:cs typeface="Calibri" panose="020F0502020204030204" pitchFamily="34" charset="0"/>
              </a:rPr>
              <a:t>“</a:t>
            </a:r>
            <a:r>
              <a:rPr lang="en-GB" altLang="en-US" sz="1600" dirty="0">
                <a:solidFill>
                  <a:srgbClr val="000000"/>
                </a:solidFill>
                <a:latin typeface="Calibri" panose="020F0502020204030204" pitchFamily="34" charset="0"/>
                <a:ea typeface="Times New Roman" panose="02020603050405020304" pitchFamily="18" charset="0"/>
                <a:cs typeface="Calibri" panose="020F0502020204030204" pitchFamily="34" charset="0"/>
              </a:rPr>
              <a:t>set</a:t>
            </a:r>
            <a:r>
              <a:rPr lang="en-GB" altLang="en-US" sz="1600" dirty="0">
                <a:solidFill>
                  <a:srgbClr val="000000"/>
                </a:solidFill>
                <a:ea typeface="Times New Roman" panose="02020603050405020304" pitchFamily="18" charset="0"/>
                <a:cs typeface="Calibri" panose="020F0502020204030204" pitchFamily="34" charset="0"/>
              </a:rPr>
              <a:t>”</a:t>
            </a:r>
            <a:r>
              <a:rPr lang="en-GB" altLang="en-US" sz="1600" dirty="0">
                <a:solidFill>
                  <a:srgbClr val="000000"/>
                </a:solidFill>
                <a:latin typeface="Calibri" panose="020F0502020204030204" pitchFamily="34" charset="0"/>
                <a:ea typeface="Times New Roman" panose="02020603050405020304" pitchFamily="18" charset="0"/>
                <a:cs typeface="Calibri" panose="020F0502020204030204" pitchFamily="34" charset="0"/>
              </a:rPr>
              <a:t>.</a:t>
            </a:r>
            <a:endParaRPr lang="en-GB" altLang="en-US" sz="1200" dirty="0">
              <a:cs typeface="Times New Roman" panose="02020603050405020304" pitchFamily="18" charset="0"/>
            </a:endParaRPr>
          </a:p>
          <a:p>
            <a:endParaRPr lang="en-GB" altLang="en-US" dirty="0"/>
          </a:p>
        </p:txBody>
      </p:sp>
      <p:sp>
        <p:nvSpPr>
          <p:cNvPr id="59406" name="Rectangle 4">
            <a:extLst>
              <a:ext uri="{FF2B5EF4-FFF2-40B4-BE49-F238E27FC236}">
                <a16:creationId xmlns="" xmlns:a16="http://schemas.microsoft.com/office/drawing/2014/main" id="{EDB5D44C-2FF2-4740-8974-DC169985F3CB}"/>
              </a:ext>
            </a:extLst>
          </p:cNvPr>
          <p:cNvSpPr>
            <a:spLocks noChangeArrowheads="1"/>
          </p:cNvSpPr>
          <p:nvPr/>
        </p:nvSpPr>
        <p:spPr bwMode="auto">
          <a:xfrm>
            <a:off x="2484438" y="3335338"/>
            <a:ext cx="7954962"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en-GB" altLang="en-US" sz="1600" dirty="0">
                <a:solidFill>
                  <a:srgbClr val="000000"/>
                </a:solidFill>
                <a:latin typeface="Calibri" panose="020F0502020204030204" pitchFamily="34" charset="0"/>
                <a:ea typeface="Times New Roman" panose="02020603050405020304" pitchFamily="18" charset="0"/>
                <a:cs typeface="Calibri" panose="020F0502020204030204" pitchFamily="34" charset="0"/>
              </a:rPr>
              <a:t>Centre Admin requested </a:t>
            </a:r>
            <a:r>
              <a:rPr lang="en-GB" altLang="en-US" sz="1600" dirty="0">
                <a:solidFill>
                  <a:srgbClr val="000000"/>
                </a:solidFill>
                <a:ea typeface="Times New Roman" panose="02020603050405020304" pitchFamily="18" charset="0"/>
                <a:cs typeface="Calibri" panose="020F0502020204030204" pitchFamily="34" charset="0"/>
              </a:rPr>
              <a:t>–</a:t>
            </a:r>
            <a:r>
              <a:rPr lang="en-GB" altLang="en-US" sz="16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GB" altLang="en-US" sz="1600" u="sng" dirty="0">
                <a:solidFill>
                  <a:srgbClr val="000000"/>
                </a:solidFill>
                <a:latin typeface="Calibri" panose="020F0502020204030204" pitchFamily="34" charset="0"/>
                <a:ea typeface="Times New Roman" panose="02020603050405020304" pitchFamily="18" charset="0"/>
                <a:cs typeface="Calibri" panose="020F0502020204030204" pitchFamily="34" charset="0"/>
              </a:rPr>
              <a:t>24hrs</a:t>
            </a:r>
            <a:r>
              <a:rPr lang="en-GB" altLang="en-US" sz="16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user name included and wording is </a:t>
            </a:r>
            <a:r>
              <a:rPr lang="en-GB" altLang="en-US" sz="1600" dirty="0">
                <a:solidFill>
                  <a:srgbClr val="000000"/>
                </a:solidFill>
                <a:ea typeface="Times New Roman" panose="02020603050405020304" pitchFamily="18" charset="0"/>
                <a:cs typeface="Calibri" panose="020F0502020204030204" pitchFamily="34" charset="0"/>
              </a:rPr>
              <a:t>“</a:t>
            </a:r>
            <a:r>
              <a:rPr lang="en-GB" altLang="en-US" sz="1600" dirty="0">
                <a:solidFill>
                  <a:srgbClr val="000000"/>
                </a:solidFill>
                <a:latin typeface="Calibri" panose="020F0502020204030204" pitchFamily="34" charset="0"/>
                <a:ea typeface="Times New Roman" panose="02020603050405020304" pitchFamily="18" charset="0"/>
                <a:cs typeface="Calibri" panose="020F0502020204030204" pitchFamily="34" charset="0"/>
              </a:rPr>
              <a:t>set</a:t>
            </a:r>
            <a:r>
              <a:rPr lang="en-GB" altLang="en-US" sz="1600" dirty="0">
                <a:solidFill>
                  <a:srgbClr val="000000"/>
                </a:solidFill>
                <a:ea typeface="Times New Roman" panose="02020603050405020304" pitchFamily="18" charset="0"/>
                <a:cs typeface="Calibri" panose="020F0502020204030204" pitchFamily="34" charset="0"/>
              </a:rPr>
              <a:t>”</a:t>
            </a:r>
            <a:r>
              <a:rPr lang="en-GB" altLang="en-US" sz="1600" dirty="0">
                <a:solidFill>
                  <a:srgbClr val="000000"/>
                </a:solidFill>
                <a:latin typeface="Calibri" panose="020F0502020204030204" pitchFamily="34" charset="0"/>
                <a:ea typeface="Times New Roman" panose="02020603050405020304" pitchFamily="18" charset="0"/>
                <a:cs typeface="Calibri" panose="020F0502020204030204" pitchFamily="34" charset="0"/>
              </a:rPr>
              <a:t>.</a:t>
            </a:r>
            <a:endParaRPr lang="en-GB" altLang="en-US" sz="1200" dirty="0">
              <a:ea typeface="Times New Roman" panose="02020603050405020304" pitchFamily="18" charset="0"/>
              <a:cs typeface="Calibri" panose="020F0502020204030204" pitchFamily="34" charset="0"/>
            </a:endParaRPr>
          </a:p>
          <a:p>
            <a:endParaRPr lang="en-GB" altLang="en-US" dirty="0">
              <a:ea typeface="Times New Roman" panose="02020603050405020304" pitchFamily="18" charset="0"/>
              <a:cs typeface="Calibri" panose="020F0502020204030204" pitchFamily="34" charset="0"/>
            </a:endParaRPr>
          </a:p>
        </p:txBody>
      </p:sp>
      <p:sp>
        <p:nvSpPr>
          <p:cNvPr id="59407" name="Rectangle 5">
            <a:extLst>
              <a:ext uri="{FF2B5EF4-FFF2-40B4-BE49-F238E27FC236}">
                <a16:creationId xmlns="" xmlns:a16="http://schemas.microsoft.com/office/drawing/2014/main" id="{2E1BAE52-E881-49AE-B1E7-C995CE65D3A8}"/>
              </a:ext>
            </a:extLst>
          </p:cNvPr>
          <p:cNvSpPr>
            <a:spLocks noChangeArrowheads="1"/>
          </p:cNvSpPr>
          <p:nvPr/>
        </p:nvSpPr>
        <p:spPr bwMode="auto">
          <a:xfrm>
            <a:off x="2511425" y="4716463"/>
            <a:ext cx="6819900"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en-GB" altLang="en-US" sz="1600" dirty="0">
                <a:solidFill>
                  <a:srgbClr val="000000"/>
                </a:solidFill>
                <a:latin typeface="Calibri" panose="020F0502020204030204" pitchFamily="34" charset="0"/>
                <a:ea typeface="Times New Roman" panose="02020603050405020304" pitchFamily="18" charset="0"/>
                <a:cs typeface="Calibri" panose="020F0502020204030204" pitchFamily="34" charset="0"/>
              </a:rPr>
              <a:t>Self-requested reset </a:t>
            </a:r>
            <a:r>
              <a:rPr lang="en-GB" altLang="en-US" sz="1600" dirty="0">
                <a:solidFill>
                  <a:srgbClr val="000000"/>
                </a:solidFill>
                <a:ea typeface="Times New Roman" panose="02020603050405020304" pitchFamily="18" charset="0"/>
                <a:cs typeface="Calibri" panose="020F0502020204030204" pitchFamily="34" charset="0"/>
              </a:rPr>
              <a:t>–</a:t>
            </a:r>
            <a:r>
              <a:rPr lang="en-GB" altLang="en-US" sz="16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GB" altLang="en-US" sz="1600" u="sng" dirty="0">
                <a:solidFill>
                  <a:srgbClr val="000000"/>
                </a:solidFill>
                <a:latin typeface="Calibri" panose="020F0502020204030204" pitchFamily="34" charset="0"/>
                <a:ea typeface="Times New Roman" panose="02020603050405020304" pitchFamily="18" charset="0"/>
                <a:cs typeface="Calibri" panose="020F0502020204030204" pitchFamily="34" charset="0"/>
              </a:rPr>
              <a:t>24hrs</a:t>
            </a:r>
            <a:r>
              <a:rPr lang="en-GB" altLang="en-US" sz="16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user name not included and wording is </a:t>
            </a:r>
            <a:r>
              <a:rPr lang="en-GB" altLang="en-US" sz="1600" dirty="0">
                <a:solidFill>
                  <a:srgbClr val="000000"/>
                </a:solidFill>
                <a:ea typeface="Times New Roman" panose="02020603050405020304" pitchFamily="18" charset="0"/>
                <a:cs typeface="Calibri" panose="020F0502020204030204" pitchFamily="34" charset="0"/>
              </a:rPr>
              <a:t>“</a:t>
            </a:r>
            <a:r>
              <a:rPr lang="en-GB" altLang="en-US" sz="1600" dirty="0">
                <a:solidFill>
                  <a:srgbClr val="000000"/>
                </a:solidFill>
                <a:latin typeface="Calibri" panose="020F0502020204030204" pitchFamily="34" charset="0"/>
                <a:ea typeface="Times New Roman" panose="02020603050405020304" pitchFamily="18" charset="0"/>
                <a:cs typeface="Calibri" panose="020F0502020204030204" pitchFamily="34" charset="0"/>
              </a:rPr>
              <a:t>reset</a:t>
            </a:r>
            <a:r>
              <a:rPr lang="en-GB" altLang="en-US" sz="1600" dirty="0">
                <a:solidFill>
                  <a:srgbClr val="000000"/>
                </a:solidFill>
                <a:ea typeface="Times New Roman" panose="02020603050405020304" pitchFamily="18" charset="0"/>
                <a:cs typeface="Calibri" panose="020F0502020204030204" pitchFamily="34" charset="0"/>
              </a:rPr>
              <a:t>”</a:t>
            </a:r>
            <a:r>
              <a:rPr lang="en-GB" altLang="en-US" sz="1600" dirty="0">
                <a:solidFill>
                  <a:srgbClr val="000000"/>
                </a:solidFill>
                <a:latin typeface="Calibri" panose="020F0502020204030204" pitchFamily="34" charset="0"/>
                <a:ea typeface="Times New Roman" panose="02020603050405020304" pitchFamily="18" charset="0"/>
                <a:cs typeface="Calibri" panose="020F0502020204030204" pitchFamily="34" charset="0"/>
              </a:rPr>
              <a:t>.</a:t>
            </a:r>
            <a:endParaRPr lang="en-GB" altLang="en-US" dirty="0">
              <a:ea typeface="Times New Roman" panose="02020603050405020304" pitchFamily="18" charset="0"/>
              <a:cs typeface="Calibri" panose="020F0502020204030204" pitchFamily="34" charset="0"/>
            </a:endParaRPr>
          </a:p>
        </p:txBody>
      </p:sp>
      <p:pic>
        <p:nvPicPr>
          <p:cNvPr id="59408" name="Picture 18">
            <a:extLst>
              <a:ext uri="{FF2B5EF4-FFF2-40B4-BE49-F238E27FC236}">
                <a16:creationId xmlns="" xmlns:a16="http://schemas.microsoft.com/office/drawing/2014/main" id="{B421F620-BD7E-455D-A78B-450B4A2722E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95738" y="5270500"/>
            <a:ext cx="2255837"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58E4CA93-D2FA-42E2-90ED-ADB52AE72BD7}"/>
              </a:ext>
            </a:extLst>
          </p:cNvPr>
          <p:cNvSpPr txBox="1"/>
          <p:nvPr/>
        </p:nvSpPr>
        <p:spPr>
          <a:xfrm>
            <a:off x="2915816" y="620688"/>
            <a:ext cx="5904656" cy="338554"/>
          </a:xfrm>
          <a:prstGeom prst="rect">
            <a:avLst/>
          </a:prstGeom>
          <a:noFill/>
        </p:spPr>
        <p:txBody>
          <a:bodyPr wrap="square" rtlCol="0">
            <a:spAutoFit/>
          </a:bodyPr>
          <a:lstStyle/>
          <a:p>
            <a:r>
              <a:rPr lang="en-GB" sz="1600" dirty="0">
                <a:latin typeface="Calibri" panose="020F0502020204030204" pitchFamily="34" charset="0"/>
                <a:cs typeface="Calibri" panose="020F0502020204030204" pitchFamily="34" charset="0"/>
              </a:rPr>
              <a:t>A password re-set message looks like this:</a:t>
            </a:r>
          </a:p>
        </p:txBody>
      </p:sp>
      <p:sp>
        <p:nvSpPr>
          <p:cNvPr id="4" name="TextBox 3">
            <a:extLst>
              <a:ext uri="{FF2B5EF4-FFF2-40B4-BE49-F238E27FC236}">
                <a16:creationId xmlns="" xmlns:a16="http://schemas.microsoft.com/office/drawing/2014/main" id="{149C369F-01D8-4FEC-9B12-927ADE164989}"/>
              </a:ext>
            </a:extLst>
          </p:cNvPr>
          <p:cNvSpPr txBox="1"/>
          <p:nvPr/>
        </p:nvSpPr>
        <p:spPr>
          <a:xfrm>
            <a:off x="2555776" y="1196752"/>
            <a:ext cx="6264696" cy="3785652"/>
          </a:xfrm>
          <a:prstGeom prst="rect">
            <a:avLst/>
          </a:prstGeom>
          <a:noFill/>
        </p:spPr>
        <p:txBody>
          <a:bodyPr wrap="square" rtlCol="0">
            <a:spAutoFit/>
          </a:bodyPr>
          <a:lstStyle/>
          <a:p>
            <a:r>
              <a:rPr lang="en-GB" sz="1600" b="0" dirty="0">
                <a:latin typeface="Calibri" panose="020F0502020204030204" pitchFamily="34" charset="0"/>
                <a:cs typeface="Calibri" panose="020F0502020204030204" pitchFamily="34" charset="0"/>
              </a:rPr>
              <a:t>Hi Tracey Udall</a:t>
            </a:r>
            <a:r>
              <a:rPr lang="en-GB" sz="1600" dirty="0">
                <a:latin typeface="Calibri" panose="020F0502020204030204" pitchFamily="34" charset="0"/>
                <a:cs typeface="Calibri" panose="020F0502020204030204" pitchFamily="34" charset="0"/>
              </a:rPr>
              <a:t/>
            </a:r>
            <a:br>
              <a:rPr lang="en-GB" sz="1600" dirty="0">
                <a:latin typeface="Calibri" panose="020F0502020204030204" pitchFamily="34" charset="0"/>
                <a:cs typeface="Calibri" panose="020F0502020204030204" pitchFamily="34" charset="0"/>
              </a:rPr>
            </a:br>
            <a:r>
              <a:rPr lang="en-GB" sz="1600" b="0" dirty="0">
                <a:latin typeface="Calibri" panose="020F0502020204030204" pitchFamily="34" charset="0"/>
                <a:cs typeface="Calibri" panose="020F0502020204030204" pitchFamily="34" charset="0"/>
              </a:rPr>
              <a:t>Welcome to VQManager!</a:t>
            </a:r>
            <a:r>
              <a:rPr lang="en-GB" sz="1600" dirty="0">
                <a:latin typeface="Calibri" panose="020F0502020204030204" pitchFamily="34" charset="0"/>
                <a:cs typeface="Calibri" panose="020F0502020204030204" pitchFamily="34" charset="0"/>
              </a:rPr>
              <a:t/>
            </a:r>
            <a:br>
              <a:rPr lang="en-GB" sz="1600" dirty="0">
                <a:latin typeface="Calibri" panose="020F0502020204030204" pitchFamily="34" charset="0"/>
                <a:cs typeface="Calibri" panose="020F0502020204030204" pitchFamily="34" charset="0"/>
              </a:rPr>
            </a:br>
            <a:r>
              <a:rPr lang="en-GB" sz="1600" b="0" dirty="0">
                <a:latin typeface="Calibri" panose="020F0502020204030204" pitchFamily="34" charset="0"/>
                <a:cs typeface="Calibri" panose="020F0502020204030204" pitchFamily="34" charset="0"/>
              </a:rPr>
              <a:t>Your VQManager user name is TRACEY@VQMTEST</a:t>
            </a:r>
            <a:r>
              <a:rPr lang="en-GB" sz="1600" dirty="0">
                <a:latin typeface="Calibri" panose="020F0502020204030204" pitchFamily="34" charset="0"/>
                <a:cs typeface="Calibri" panose="020F0502020204030204" pitchFamily="34" charset="0"/>
              </a:rPr>
              <a:t/>
            </a:r>
            <a:br>
              <a:rPr lang="en-GB" sz="1600" dirty="0">
                <a:latin typeface="Calibri" panose="020F0502020204030204" pitchFamily="34" charset="0"/>
                <a:cs typeface="Calibri" panose="020F0502020204030204" pitchFamily="34" charset="0"/>
              </a:rPr>
            </a:br>
            <a:r>
              <a:rPr lang="en-GB" sz="1600" b="0" dirty="0">
                <a:latin typeface="Calibri" panose="020F0502020204030204" pitchFamily="34" charset="0"/>
                <a:cs typeface="Calibri" panose="020F0502020204030204" pitchFamily="34" charset="0"/>
              </a:rPr>
              <a:t>You may set your VQManager password by clicking this link:</a:t>
            </a:r>
            <a:r>
              <a:rPr lang="en-GB" sz="1600" dirty="0">
                <a:latin typeface="Calibri" panose="020F0502020204030204" pitchFamily="34" charset="0"/>
                <a:cs typeface="Calibri" panose="020F0502020204030204" pitchFamily="34" charset="0"/>
              </a:rPr>
              <a:t/>
            </a:r>
            <a:br>
              <a:rPr lang="en-GB" sz="1600" dirty="0">
                <a:latin typeface="Calibri" panose="020F0502020204030204" pitchFamily="34" charset="0"/>
                <a:cs typeface="Calibri" panose="020F0502020204030204" pitchFamily="34" charset="0"/>
              </a:rPr>
            </a:br>
            <a:r>
              <a:rPr lang="en-GB" sz="1600" b="0" u="sng" dirty="0">
                <a:latin typeface="Calibri" panose="020F0502020204030204" pitchFamily="34" charset="0"/>
                <a:cs typeface="Calibri" panose="020F0502020204030204" pitchFamily="34" charset="0"/>
              </a:rPr>
              <a:t>http://www.vqmanager.co.uk/cgi/radSVQ.cgi/p?rf=9B950701-A3CA-419D-B544-1E2F0BC5393E</a:t>
            </a:r>
            <a:r>
              <a:rPr lang="en-GB" sz="1600" u="sng" dirty="0">
                <a:latin typeface="Calibri" panose="020F0502020204030204" pitchFamily="34" charset="0"/>
                <a:cs typeface="Calibri" panose="020F0502020204030204" pitchFamily="34" charset="0"/>
              </a:rPr>
              <a:t/>
            </a:r>
            <a:br>
              <a:rPr lang="en-GB" sz="1600" u="sng" dirty="0">
                <a:latin typeface="Calibri" panose="020F0502020204030204" pitchFamily="34" charset="0"/>
                <a:cs typeface="Calibri" panose="020F0502020204030204" pitchFamily="34" charset="0"/>
              </a:rPr>
            </a:br>
            <a:r>
              <a:rPr lang="en-GB" sz="1600" b="0" dirty="0">
                <a:latin typeface="Calibri" panose="020F0502020204030204" pitchFamily="34" charset="0"/>
                <a:cs typeface="Calibri" panose="020F0502020204030204" pitchFamily="34" charset="0"/>
              </a:rPr>
              <a:t>This link can be used only once and will expire on 02/03/2018 10:46</a:t>
            </a:r>
            <a:r>
              <a:rPr lang="en-GB" sz="1600" dirty="0">
                <a:latin typeface="Calibri" panose="020F0502020204030204" pitchFamily="34" charset="0"/>
                <a:cs typeface="Calibri" panose="020F0502020204030204" pitchFamily="34" charset="0"/>
              </a:rPr>
              <a:t/>
            </a:r>
            <a:br>
              <a:rPr lang="en-GB" sz="1600" dirty="0">
                <a:latin typeface="Calibri" panose="020F0502020204030204" pitchFamily="34" charset="0"/>
                <a:cs typeface="Calibri" panose="020F0502020204030204" pitchFamily="34" charset="0"/>
              </a:rPr>
            </a:br>
            <a:r>
              <a:rPr lang="en-GB" sz="1600" b="0" dirty="0">
                <a:latin typeface="Calibri" panose="020F0502020204030204" pitchFamily="34" charset="0"/>
                <a:cs typeface="Calibri" panose="020F0502020204030204" pitchFamily="34" charset="0"/>
              </a:rPr>
              <a:t>Please note that this is a notification email only and any replies to this email address will not be answered. If you have a query regarding this email or any aspect of VQManager, please contact your Assessor or Centre Administrator directly.</a:t>
            </a:r>
            <a:r>
              <a:rPr lang="en-GB" sz="1600" dirty="0">
                <a:latin typeface="Calibri" panose="020F0502020204030204" pitchFamily="34" charset="0"/>
                <a:cs typeface="Calibri" panose="020F0502020204030204" pitchFamily="34" charset="0"/>
              </a:rPr>
              <a:t/>
            </a:r>
            <a:br>
              <a:rPr lang="en-GB" sz="1600" dirty="0">
                <a:latin typeface="Calibri" panose="020F0502020204030204" pitchFamily="34" charset="0"/>
                <a:cs typeface="Calibri" panose="020F0502020204030204" pitchFamily="34" charset="0"/>
              </a:rPr>
            </a:br>
            <a:r>
              <a:rPr lang="en-GB" sz="1600" b="0" dirty="0">
                <a:latin typeface="Calibri" panose="020F0502020204030204" pitchFamily="34" charset="0"/>
                <a:cs typeface="Calibri" panose="020F0502020204030204" pitchFamily="34" charset="0"/>
              </a:rPr>
              <a:t>You can change your email address recorded in VQManager and unsubscribe from, or control which emails you receive on your Personal details page in VQManager.</a:t>
            </a:r>
            <a:r>
              <a:rPr lang="en-GB" sz="1600" dirty="0">
                <a:latin typeface="Calibri" panose="020F0502020204030204" pitchFamily="34" charset="0"/>
                <a:cs typeface="Calibri" panose="020F0502020204030204" pitchFamily="34" charset="0"/>
              </a:rPr>
              <a:t/>
            </a:r>
            <a:br>
              <a:rPr lang="en-GB" sz="1600" dirty="0">
                <a:latin typeface="Calibri" panose="020F0502020204030204" pitchFamily="34" charset="0"/>
                <a:cs typeface="Calibri" panose="020F0502020204030204" pitchFamily="34" charset="0"/>
              </a:rPr>
            </a:br>
            <a:r>
              <a:rPr lang="en-GB" sz="1600" b="0" dirty="0">
                <a:latin typeface="Calibri" panose="020F0502020204030204" pitchFamily="34" charset="0"/>
                <a:cs typeface="Calibri" panose="020F0502020204030204" pitchFamily="34" charset="0"/>
              </a:rPr>
              <a:t>The VQManager team</a:t>
            </a:r>
            <a:endParaRPr lang="en-GB" sz="1600" dirty="0">
              <a:latin typeface="Calibri" panose="020F0502020204030204" pitchFamily="34" charset="0"/>
              <a:cs typeface="Calibri" panose="020F0502020204030204" pitchFamily="34" charset="0"/>
            </a:endParaRPr>
          </a:p>
        </p:txBody>
      </p:sp>
      <p:sp>
        <p:nvSpPr>
          <p:cNvPr id="5" name="TextBox 4">
            <a:extLst>
              <a:ext uri="{FF2B5EF4-FFF2-40B4-BE49-F238E27FC236}">
                <a16:creationId xmlns="" xmlns:a16="http://schemas.microsoft.com/office/drawing/2014/main" id="{DA4EF98B-D1EB-437E-A643-BC97109E9E9B}"/>
              </a:ext>
            </a:extLst>
          </p:cNvPr>
          <p:cNvSpPr txBox="1"/>
          <p:nvPr/>
        </p:nvSpPr>
        <p:spPr>
          <a:xfrm>
            <a:off x="2395488" y="5198518"/>
            <a:ext cx="6264696" cy="830997"/>
          </a:xfrm>
          <a:prstGeom prst="rect">
            <a:avLst/>
          </a:prstGeom>
          <a:noFill/>
        </p:spPr>
        <p:txBody>
          <a:bodyPr wrap="square" rtlCol="0">
            <a:spAutoFit/>
          </a:bodyPr>
          <a:lstStyle/>
          <a:p>
            <a:r>
              <a:rPr lang="en-GB" sz="1600" dirty="0">
                <a:latin typeface="Calibri" panose="020F0502020204030204" pitchFamily="34" charset="0"/>
                <a:cs typeface="Calibri" panose="020F0502020204030204" pitchFamily="34" charset="0"/>
              </a:rPr>
              <a:t>The message includes the username. If the user misses the deadline, and the link expires, they can use this and the forgotten password link on the log in page, to request a new password re-set e-mail.</a:t>
            </a:r>
          </a:p>
        </p:txBody>
      </p:sp>
    </p:spTree>
    <p:extLst>
      <p:ext uri="{BB962C8B-B14F-4D97-AF65-F5344CB8AC3E}">
        <p14:creationId xmlns:p14="http://schemas.microsoft.com/office/powerpoint/2010/main" val="2206037704"/>
      </p:ext>
    </p:extLst>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a:extLst>
              <a:ext uri="{FF2B5EF4-FFF2-40B4-BE49-F238E27FC236}">
                <a16:creationId xmlns="" xmlns:a16="http://schemas.microsoft.com/office/drawing/2014/main" id="{8F89936E-6045-4EAB-9695-F113010B35CA}"/>
              </a:ext>
            </a:extLst>
          </p:cNvPr>
          <p:cNvSpPr>
            <a:spLocks noGrp="1" noChangeArrowheads="1"/>
          </p:cNvSpPr>
          <p:nvPr>
            <p:ph type="title"/>
          </p:nvPr>
        </p:nvSpPr>
        <p:spPr>
          <a:xfrm>
            <a:off x="2911475" y="5637213"/>
            <a:ext cx="6248400" cy="990600"/>
          </a:xfrm>
        </p:spPr>
        <p:txBody>
          <a:bodyPr/>
          <a:lstStyle/>
          <a:p>
            <a:r>
              <a:rPr lang="en-GB" altLang="en-US" sz="3200" b="1" dirty="0">
                <a:latin typeface="Comic Sans MS" panose="030F0702030302020204" pitchFamily="66" charset="0"/>
              </a:rPr>
              <a:t>  VQManager  </a:t>
            </a:r>
          </a:p>
        </p:txBody>
      </p:sp>
      <p:sp>
        <p:nvSpPr>
          <p:cNvPr id="60419" name="Rectangle 7">
            <a:extLst>
              <a:ext uri="{FF2B5EF4-FFF2-40B4-BE49-F238E27FC236}">
                <a16:creationId xmlns="" xmlns:a16="http://schemas.microsoft.com/office/drawing/2014/main" id="{A74A4423-05AD-4102-830C-43A82E4F9BC9}"/>
              </a:ext>
            </a:extLst>
          </p:cNvPr>
          <p:cNvSpPr>
            <a:spLocks noChangeArrowheads="1"/>
          </p:cNvSpPr>
          <p:nvPr/>
        </p:nvSpPr>
        <p:spPr bwMode="auto">
          <a:xfrm>
            <a:off x="0" y="5029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lvl1pPr>
              <a:spcBef>
                <a:spcPct val="20000"/>
              </a:spcBef>
              <a:buClr>
                <a:srgbClr val="000099"/>
              </a:buClr>
              <a:buChar char="•"/>
              <a:defRPr sz="3600">
                <a:solidFill>
                  <a:schemeClr val="tx1"/>
                </a:solidFill>
                <a:latin typeface="Arial Narrow" panose="020B0606020202030204" pitchFamily="34" charset="0"/>
              </a:defRPr>
            </a:lvl1pPr>
            <a:lvl2pPr marL="742950" indent="-285750">
              <a:spcBef>
                <a:spcPct val="20000"/>
              </a:spcBef>
              <a:buClr>
                <a:srgbClr val="000099"/>
              </a:buClr>
              <a:buFont typeface="CommonBullets"/>
              <a:buChar char="&gt;"/>
              <a:defRPr sz="3200">
                <a:solidFill>
                  <a:schemeClr val="tx1"/>
                </a:solidFill>
                <a:latin typeface="Arial Narrow" panose="020B0606020202030204" pitchFamily="34" charset="0"/>
              </a:defRPr>
            </a:lvl2pPr>
            <a:lvl3pPr marL="1143000" indent="-228600">
              <a:spcBef>
                <a:spcPct val="20000"/>
              </a:spcBef>
              <a:buClr>
                <a:srgbClr val="000099"/>
              </a:buClr>
              <a:buChar char="•"/>
              <a:defRPr sz="3200">
                <a:solidFill>
                  <a:schemeClr val="tx1"/>
                </a:solidFill>
                <a:latin typeface="Arial Narrow" panose="020B0606020202030204" pitchFamily="34" charset="0"/>
              </a:defRPr>
            </a:lvl3pPr>
            <a:lvl4pPr marL="1600200" indent="-228600">
              <a:spcBef>
                <a:spcPct val="20000"/>
              </a:spcBef>
              <a:buClr>
                <a:srgbClr val="000099"/>
              </a:buClr>
              <a:buChar char="–"/>
              <a:defRPr sz="3200">
                <a:solidFill>
                  <a:schemeClr val="tx1"/>
                </a:solidFill>
                <a:latin typeface="Arial Narrow" panose="020B0606020202030204" pitchFamily="34" charset="0"/>
              </a:defRPr>
            </a:lvl4pPr>
            <a:lvl5pPr marL="2057400" indent="-228600">
              <a:spcBef>
                <a:spcPct val="20000"/>
              </a:spcBef>
              <a:buClr>
                <a:srgbClr val="000099"/>
              </a:buClr>
              <a:buChar char="»"/>
              <a:defRPr sz="3200">
                <a:solidFill>
                  <a:schemeClr val="tx1"/>
                </a:solidFill>
                <a:latin typeface="Arial Narrow" panose="020B0606020202030204" pitchFamily="34" charset="0"/>
              </a:defRPr>
            </a:lvl5pPr>
            <a:lvl6pPr marL="25146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6pPr>
            <a:lvl7pPr marL="29718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7pPr>
            <a:lvl8pPr marL="34290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8pPr>
            <a:lvl9pPr marL="38862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9pPr>
          </a:lstStyle>
          <a:p>
            <a:pPr>
              <a:spcBef>
                <a:spcPct val="0"/>
              </a:spcBef>
              <a:buClrTx/>
              <a:buFontTx/>
              <a:buNone/>
            </a:pPr>
            <a:endParaRPr lang="en-US" altLang="en-US" sz="2400" dirty="0">
              <a:latin typeface="Arial" panose="020B0604020202020204" pitchFamily="34" charset="0"/>
            </a:endParaRPr>
          </a:p>
        </p:txBody>
      </p:sp>
      <p:sp>
        <p:nvSpPr>
          <p:cNvPr id="60420" name="Rectangle 10">
            <a:extLst>
              <a:ext uri="{FF2B5EF4-FFF2-40B4-BE49-F238E27FC236}">
                <a16:creationId xmlns="" xmlns:a16="http://schemas.microsoft.com/office/drawing/2014/main" id="{C627AAC7-5FA0-4679-9FAF-B50EAF036FD3}"/>
              </a:ext>
            </a:extLst>
          </p:cNvPr>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endParaRPr lang="en-US" altLang="en-US" dirty="0"/>
          </a:p>
        </p:txBody>
      </p:sp>
      <p:sp>
        <p:nvSpPr>
          <p:cNvPr id="60421" name="Rectangle 9">
            <a:extLst>
              <a:ext uri="{FF2B5EF4-FFF2-40B4-BE49-F238E27FC236}">
                <a16:creationId xmlns="" xmlns:a16="http://schemas.microsoft.com/office/drawing/2014/main" id="{574ECB94-1289-442E-B624-E9D62ED15281}"/>
              </a:ext>
            </a:extLst>
          </p:cNvPr>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endParaRPr lang="en-US" altLang="en-US" dirty="0"/>
          </a:p>
        </p:txBody>
      </p:sp>
      <p:sp>
        <p:nvSpPr>
          <p:cNvPr id="60422" name="Rectangle 3">
            <a:extLst>
              <a:ext uri="{FF2B5EF4-FFF2-40B4-BE49-F238E27FC236}">
                <a16:creationId xmlns="" xmlns:a16="http://schemas.microsoft.com/office/drawing/2014/main" id="{1662B929-6E36-4ACE-A30D-ADFF394A979D}"/>
              </a:ext>
            </a:extLst>
          </p:cNvPr>
          <p:cNvSpPr>
            <a:spLocks noChangeArrowheads="1"/>
          </p:cNvSpPr>
          <p:nvPr/>
        </p:nvSpPr>
        <p:spPr bwMode="auto">
          <a:xfrm>
            <a:off x="0" y="37814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endParaRPr lang="en-US" altLang="en-US" dirty="0"/>
          </a:p>
        </p:txBody>
      </p:sp>
      <p:sp>
        <p:nvSpPr>
          <p:cNvPr id="60423" name="Rectangle 11">
            <a:extLst>
              <a:ext uri="{FF2B5EF4-FFF2-40B4-BE49-F238E27FC236}">
                <a16:creationId xmlns="" xmlns:a16="http://schemas.microsoft.com/office/drawing/2014/main" id="{78178F67-7DF4-42CE-BB51-884350F54A33}"/>
              </a:ext>
            </a:extLst>
          </p:cNvPr>
          <p:cNvSpPr>
            <a:spLocks noChangeArrowheads="1"/>
          </p:cNvSpPr>
          <p:nvPr/>
        </p:nvSpPr>
        <p:spPr bwMode="auto">
          <a:xfrm>
            <a:off x="3203575" y="2019300"/>
            <a:ext cx="3889375" cy="46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endParaRPr lang="en-US" altLang="en-US" dirty="0"/>
          </a:p>
        </p:txBody>
      </p:sp>
      <p:pic>
        <p:nvPicPr>
          <p:cNvPr id="60424" name="Picture 5">
            <a:extLst>
              <a:ext uri="{FF2B5EF4-FFF2-40B4-BE49-F238E27FC236}">
                <a16:creationId xmlns="" xmlns:a16="http://schemas.microsoft.com/office/drawing/2014/main" id="{1E94BEF3-7528-477C-8CA1-715CBD8ECE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943" r="69057" b="27910"/>
          <a:stretch>
            <a:fillRect/>
          </a:stretch>
        </p:blipFill>
        <p:spPr bwMode="auto">
          <a:xfrm>
            <a:off x="2747963" y="2179638"/>
            <a:ext cx="1358900" cy="133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5" name="Rectangle 6">
            <a:extLst>
              <a:ext uri="{FF2B5EF4-FFF2-40B4-BE49-F238E27FC236}">
                <a16:creationId xmlns="" xmlns:a16="http://schemas.microsoft.com/office/drawing/2014/main" id="{7D32F997-3617-4CA4-8669-E4D4CDA9508B}"/>
              </a:ext>
            </a:extLst>
          </p:cNvPr>
          <p:cNvSpPr>
            <a:spLocks noChangeArrowheads="1"/>
          </p:cNvSpPr>
          <p:nvPr/>
        </p:nvSpPr>
        <p:spPr bwMode="auto">
          <a:xfrm>
            <a:off x="2693988" y="550863"/>
            <a:ext cx="6450012" cy="193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en-GB" altLang="en-US" sz="1600" u="sng" dirty="0">
                <a:latin typeface="Calibri" panose="020F0502020204030204" pitchFamily="34" charset="0"/>
                <a:cs typeface="Calibri" panose="020F0502020204030204" pitchFamily="34" charset="0"/>
              </a:rPr>
              <a:t>In the event of a user having forgotten the user name</a:t>
            </a:r>
          </a:p>
          <a:p>
            <a:endParaRPr lang="en-GB" altLang="en-US" sz="1600" dirty="0">
              <a:latin typeface="Calibri" panose="020F0502020204030204" pitchFamily="34" charset="0"/>
              <a:cs typeface="Calibri" panose="020F0502020204030204" pitchFamily="34" charset="0"/>
            </a:endParaRPr>
          </a:p>
          <a:p>
            <a:r>
              <a:rPr lang="en-GB" altLang="en-US" sz="1600" dirty="0">
                <a:latin typeface="Calibri" panose="020F0502020204030204" pitchFamily="34" charset="0"/>
                <a:cs typeface="Calibri" panose="020F0502020204030204" pitchFamily="34" charset="0"/>
              </a:rPr>
              <a:t>We have added the ability for a user to enter an email address in the instance where a user name has been forgotten. This new function will only work if VQManager has a valid email address for the user. </a:t>
            </a:r>
          </a:p>
          <a:p>
            <a:r>
              <a:rPr lang="en-GB" altLang="en-US" sz="1600" dirty="0">
                <a:latin typeface="Calibri" panose="020F0502020204030204" pitchFamily="34" charset="0"/>
                <a:cs typeface="Calibri" panose="020F0502020204030204" pitchFamily="34" charset="0"/>
              </a:rPr>
              <a:t>The login screen has now been changed to “User name or email”.</a:t>
            </a:r>
          </a:p>
          <a:p>
            <a:endParaRPr lang="en-GB" altLang="en-US" dirty="0"/>
          </a:p>
        </p:txBody>
      </p:sp>
      <p:sp>
        <p:nvSpPr>
          <p:cNvPr id="60426" name="Rectangle 7">
            <a:extLst>
              <a:ext uri="{FF2B5EF4-FFF2-40B4-BE49-F238E27FC236}">
                <a16:creationId xmlns="" xmlns:a16="http://schemas.microsoft.com/office/drawing/2014/main" id="{E0CDCC05-806E-4D80-9EFB-405D502B49EA}"/>
              </a:ext>
            </a:extLst>
          </p:cNvPr>
          <p:cNvSpPr>
            <a:spLocks noChangeArrowheads="1"/>
          </p:cNvSpPr>
          <p:nvPr/>
        </p:nvSpPr>
        <p:spPr bwMode="auto">
          <a:xfrm>
            <a:off x="3203575" y="2987675"/>
            <a:ext cx="3889375" cy="261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en-GB" altLang="en-US" sz="1100" dirty="0">
                <a:latin typeface="Calibri" panose="020F0502020204030204" pitchFamily="34" charset="0"/>
                <a:ea typeface="Calibri" panose="020F0502020204030204" pitchFamily="34" charset="0"/>
                <a:cs typeface="Times New Roman" panose="02020603050405020304" pitchFamily="18" charset="0"/>
              </a:rPr>
              <a:t>         </a:t>
            </a:r>
            <a:endParaRPr lang="en-GB" altLang="en-US" dirty="0">
              <a:ea typeface="Calibri" panose="020F0502020204030204" pitchFamily="34" charset="0"/>
              <a:cs typeface="Times New Roman" panose="02020603050405020304" pitchFamily="18" charset="0"/>
            </a:endParaRPr>
          </a:p>
        </p:txBody>
      </p:sp>
      <p:pic>
        <p:nvPicPr>
          <p:cNvPr id="60427" name="Picture 6">
            <a:extLst>
              <a:ext uri="{FF2B5EF4-FFF2-40B4-BE49-F238E27FC236}">
                <a16:creationId xmlns="" xmlns:a16="http://schemas.microsoft.com/office/drawing/2014/main" id="{828658CA-803E-4438-823D-187780DA63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70763"/>
          <a:stretch>
            <a:fillRect/>
          </a:stretch>
        </p:blipFill>
        <p:spPr bwMode="auto">
          <a:xfrm>
            <a:off x="5413375" y="3216275"/>
            <a:ext cx="2994025" cy="99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8" name="Picture 7">
            <a:extLst>
              <a:ext uri="{FF2B5EF4-FFF2-40B4-BE49-F238E27FC236}">
                <a16:creationId xmlns="" xmlns:a16="http://schemas.microsoft.com/office/drawing/2014/main" id="{8D9BFAC9-3FCE-485C-B961-F452BA2053B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89150" y="4313238"/>
            <a:ext cx="3167063" cy="117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9" name="Picture 8">
            <a:extLst>
              <a:ext uri="{FF2B5EF4-FFF2-40B4-BE49-F238E27FC236}">
                <a16:creationId xmlns="" xmlns:a16="http://schemas.microsoft.com/office/drawing/2014/main" id="{56A6A05B-9DF2-4615-8004-7A46B745BDC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89150" y="5502275"/>
            <a:ext cx="3167063" cy="18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30" name="Rectangle 5">
            <a:extLst>
              <a:ext uri="{FF2B5EF4-FFF2-40B4-BE49-F238E27FC236}">
                <a16:creationId xmlns="" xmlns:a16="http://schemas.microsoft.com/office/drawing/2014/main" id="{E366C1A7-AEB9-402C-81C3-30520F2A5823}"/>
              </a:ext>
            </a:extLst>
          </p:cNvPr>
          <p:cNvSpPr>
            <a:spLocks noChangeArrowheads="1"/>
          </p:cNvSpPr>
          <p:nvPr/>
        </p:nvSpPr>
        <p:spPr bwMode="auto">
          <a:xfrm>
            <a:off x="4532313" y="2333625"/>
            <a:ext cx="4059237" cy="83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en-GB" altLang="en-US" sz="1600" dirty="0">
                <a:latin typeface="Calibri" panose="020F0502020204030204" pitchFamily="34" charset="0"/>
                <a:cs typeface="Calibri" panose="020F0502020204030204" pitchFamily="34" charset="0"/>
              </a:rPr>
              <a:t>Click on the “Forgotten your user name?” link and this pop up appears, click Ok and enter your email address and your password.</a:t>
            </a:r>
          </a:p>
        </p:txBody>
      </p:sp>
      <p:sp>
        <p:nvSpPr>
          <p:cNvPr id="60431" name="Rectangle 6">
            <a:extLst>
              <a:ext uri="{FF2B5EF4-FFF2-40B4-BE49-F238E27FC236}">
                <a16:creationId xmlns="" xmlns:a16="http://schemas.microsoft.com/office/drawing/2014/main" id="{784E7E44-E999-46C3-9422-668DCD5C1524}"/>
              </a:ext>
            </a:extLst>
          </p:cNvPr>
          <p:cNvSpPr>
            <a:spLocks noChangeArrowheads="1"/>
          </p:cNvSpPr>
          <p:nvPr/>
        </p:nvSpPr>
        <p:spPr bwMode="auto">
          <a:xfrm>
            <a:off x="5476875" y="4470867"/>
            <a:ext cx="3176588"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en-GB" altLang="en-US" sz="1600" dirty="0">
                <a:latin typeface="Calibri" panose="020F0502020204030204" pitchFamily="34" charset="0"/>
                <a:cs typeface="Calibri" panose="020F0502020204030204" pitchFamily="34" charset="0"/>
              </a:rPr>
              <a:t>When you enter your email address, if you have more than one account, and they have the same password, a drop-down asks you which profile you would like to log into.</a:t>
            </a:r>
          </a:p>
          <a:p>
            <a:endParaRPr lang="en-GB" altLang="en-US" dirty="0"/>
          </a:p>
        </p:txBody>
      </p:sp>
      <p:sp>
        <p:nvSpPr>
          <p:cNvPr id="60432" name="Rectangle 7">
            <a:extLst>
              <a:ext uri="{FF2B5EF4-FFF2-40B4-BE49-F238E27FC236}">
                <a16:creationId xmlns="" xmlns:a16="http://schemas.microsoft.com/office/drawing/2014/main" id="{F19DFF73-97AC-450A-91C0-E60B3CEB2657}"/>
              </a:ext>
            </a:extLst>
          </p:cNvPr>
          <p:cNvSpPr>
            <a:spLocks noChangeArrowheads="1"/>
          </p:cNvSpPr>
          <p:nvPr/>
        </p:nvSpPr>
        <p:spPr bwMode="auto">
          <a:xfrm>
            <a:off x="0" y="41243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endParaRPr lang="en-US" altLang="en-US" dirty="0"/>
          </a:p>
        </p:txBody>
      </p:sp>
      <p:sp>
        <p:nvSpPr>
          <p:cNvPr id="60433" name="Rectangle 8">
            <a:extLst>
              <a:ext uri="{FF2B5EF4-FFF2-40B4-BE49-F238E27FC236}">
                <a16:creationId xmlns="" xmlns:a16="http://schemas.microsoft.com/office/drawing/2014/main" id="{CD1F992A-4E91-422E-B6BE-6176A4C705E9}"/>
              </a:ext>
            </a:extLst>
          </p:cNvPr>
          <p:cNvSpPr>
            <a:spLocks noChangeArrowheads="1"/>
          </p:cNvSpPr>
          <p:nvPr/>
        </p:nvSpPr>
        <p:spPr bwMode="auto">
          <a:xfrm>
            <a:off x="0" y="64960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endParaRPr lang="en-US" altLang="en-US" dirty="0"/>
          </a:p>
        </p:txBody>
      </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 xmlns:a16="http://schemas.microsoft.com/office/drawing/2014/main" id="{0DA7EFDD-2B1C-4790-B79A-494248256E5E}"/>
              </a:ext>
            </a:extLst>
          </p:cNvPr>
          <p:cNvSpPr>
            <a:spLocks noGrp="1" noChangeArrowheads="1"/>
          </p:cNvSpPr>
          <p:nvPr>
            <p:ph type="title"/>
          </p:nvPr>
        </p:nvSpPr>
        <p:spPr>
          <a:xfrm>
            <a:off x="2911475" y="5637213"/>
            <a:ext cx="6248400" cy="990600"/>
          </a:xfrm>
        </p:spPr>
        <p:txBody>
          <a:bodyPr/>
          <a:lstStyle/>
          <a:p>
            <a:r>
              <a:rPr lang="en-GB" altLang="en-US" sz="3200" b="1" dirty="0">
                <a:latin typeface="Comic Sans MS" panose="030F0702030302020204" pitchFamily="66" charset="0"/>
              </a:rPr>
              <a:t>  VQManager  </a:t>
            </a:r>
          </a:p>
        </p:txBody>
      </p:sp>
      <p:sp>
        <p:nvSpPr>
          <p:cNvPr id="61443" name="Rectangle 7">
            <a:extLst>
              <a:ext uri="{FF2B5EF4-FFF2-40B4-BE49-F238E27FC236}">
                <a16:creationId xmlns="" xmlns:a16="http://schemas.microsoft.com/office/drawing/2014/main" id="{7EE5729D-8697-4B6A-8087-BC289FE98817}"/>
              </a:ext>
            </a:extLst>
          </p:cNvPr>
          <p:cNvSpPr>
            <a:spLocks noChangeArrowheads="1"/>
          </p:cNvSpPr>
          <p:nvPr/>
        </p:nvSpPr>
        <p:spPr bwMode="auto">
          <a:xfrm>
            <a:off x="0" y="5029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lvl1pPr>
              <a:spcBef>
                <a:spcPct val="20000"/>
              </a:spcBef>
              <a:buClr>
                <a:srgbClr val="000099"/>
              </a:buClr>
              <a:buChar char="•"/>
              <a:defRPr sz="3600">
                <a:solidFill>
                  <a:schemeClr val="tx1"/>
                </a:solidFill>
                <a:latin typeface="Arial Narrow" panose="020B0606020202030204" pitchFamily="34" charset="0"/>
              </a:defRPr>
            </a:lvl1pPr>
            <a:lvl2pPr marL="742950" indent="-285750">
              <a:spcBef>
                <a:spcPct val="20000"/>
              </a:spcBef>
              <a:buClr>
                <a:srgbClr val="000099"/>
              </a:buClr>
              <a:buFont typeface="CommonBullets"/>
              <a:buChar char="&gt;"/>
              <a:defRPr sz="3200">
                <a:solidFill>
                  <a:schemeClr val="tx1"/>
                </a:solidFill>
                <a:latin typeface="Arial Narrow" panose="020B0606020202030204" pitchFamily="34" charset="0"/>
              </a:defRPr>
            </a:lvl2pPr>
            <a:lvl3pPr marL="1143000" indent="-228600">
              <a:spcBef>
                <a:spcPct val="20000"/>
              </a:spcBef>
              <a:buClr>
                <a:srgbClr val="000099"/>
              </a:buClr>
              <a:buChar char="•"/>
              <a:defRPr sz="3200">
                <a:solidFill>
                  <a:schemeClr val="tx1"/>
                </a:solidFill>
                <a:latin typeface="Arial Narrow" panose="020B0606020202030204" pitchFamily="34" charset="0"/>
              </a:defRPr>
            </a:lvl3pPr>
            <a:lvl4pPr marL="1600200" indent="-228600">
              <a:spcBef>
                <a:spcPct val="20000"/>
              </a:spcBef>
              <a:buClr>
                <a:srgbClr val="000099"/>
              </a:buClr>
              <a:buChar char="–"/>
              <a:defRPr sz="3200">
                <a:solidFill>
                  <a:schemeClr val="tx1"/>
                </a:solidFill>
                <a:latin typeface="Arial Narrow" panose="020B0606020202030204" pitchFamily="34" charset="0"/>
              </a:defRPr>
            </a:lvl4pPr>
            <a:lvl5pPr marL="2057400" indent="-228600">
              <a:spcBef>
                <a:spcPct val="20000"/>
              </a:spcBef>
              <a:buClr>
                <a:srgbClr val="000099"/>
              </a:buClr>
              <a:buChar char="»"/>
              <a:defRPr sz="3200">
                <a:solidFill>
                  <a:schemeClr val="tx1"/>
                </a:solidFill>
                <a:latin typeface="Arial Narrow" panose="020B0606020202030204" pitchFamily="34" charset="0"/>
              </a:defRPr>
            </a:lvl5pPr>
            <a:lvl6pPr marL="25146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6pPr>
            <a:lvl7pPr marL="29718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7pPr>
            <a:lvl8pPr marL="34290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8pPr>
            <a:lvl9pPr marL="38862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9pPr>
          </a:lstStyle>
          <a:p>
            <a:pPr>
              <a:spcBef>
                <a:spcPct val="0"/>
              </a:spcBef>
              <a:buClrTx/>
              <a:buFontTx/>
              <a:buNone/>
            </a:pPr>
            <a:endParaRPr lang="en-US" altLang="en-US" sz="2400" dirty="0">
              <a:latin typeface="Arial" panose="020B0604020202020204" pitchFamily="34" charset="0"/>
            </a:endParaRPr>
          </a:p>
        </p:txBody>
      </p:sp>
      <p:sp>
        <p:nvSpPr>
          <p:cNvPr id="61444" name="Rectangle 10">
            <a:extLst>
              <a:ext uri="{FF2B5EF4-FFF2-40B4-BE49-F238E27FC236}">
                <a16:creationId xmlns="" xmlns:a16="http://schemas.microsoft.com/office/drawing/2014/main" id="{656D83BE-57D7-4ADF-B1B2-B47B38A85A5B}"/>
              </a:ext>
            </a:extLst>
          </p:cNvPr>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endParaRPr lang="en-US" altLang="en-US" dirty="0"/>
          </a:p>
        </p:txBody>
      </p:sp>
      <p:sp>
        <p:nvSpPr>
          <p:cNvPr id="61445" name="Rectangle 9">
            <a:extLst>
              <a:ext uri="{FF2B5EF4-FFF2-40B4-BE49-F238E27FC236}">
                <a16:creationId xmlns="" xmlns:a16="http://schemas.microsoft.com/office/drawing/2014/main" id="{1338ECF0-63E8-41C8-823C-D166164258C5}"/>
              </a:ext>
            </a:extLst>
          </p:cNvPr>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endParaRPr lang="en-US" altLang="en-US" dirty="0"/>
          </a:p>
        </p:txBody>
      </p:sp>
      <p:sp>
        <p:nvSpPr>
          <p:cNvPr id="61446" name="Rectangle 11">
            <a:extLst>
              <a:ext uri="{FF2B5EF4-FFF2-40B4-BE49-F238E27FC236}">
                <a16:creationId xmlns="" xmlns:a16="http://schemas.microsoft.com/office/drawing/2014/main" id="{05747542-F657-4CEA-95FE-E859748D17AE}"/>
              </a:ext>
            </a:extLst>
          </p:cNvPr>
          <p:cNvSpPr>
            <a:spLocks noChangeArrowheads="1"/>
          </p:cNvSpPr>
          <p:nvPr/>
        </p:nvSpPr>
        <p:spPr bwMode="auto">
          <a:xfrm>
            <a:off x="3203575" y="2019300"/>
            <a:ext cx="3889375" cy="46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endParaRPr lang="en-US" altLang="en-US" dirty="0"/>
          </a:p>
        </p:txBody>
      </p:sp>
      <p:sp>
        <p:nvSpPr>
          <p:cNvPr id="61447" name="Rectangle 7">
            <a:extLst>
              <a:ext uri="{FF2B5EF4-FFF2-40B4-BE49-F238E27FC236}">
                <a16:creationId xmlns="" xmlns:a16="http://schemas.microsoft.com/office/drawing/2014/main" id="{21991A16-FA70-4079-94D6-9E7CFD33F08A}"/>
              </a:ext>
            </a:extLst>
          </p:cNvPr>
          <p:cNvSpPr>
            <a:spLocks noChangeArrowheads="1"/>
          </p:cNvSpPr>
          <p:nvPr/>
        </p:nvSpPr>
        <p:spPr bwMode="auto">
          <a:xfrm>
            <a:off x="3203575" y="2987675"/>
            <a:ext cx="3889375" cy="261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en-GB" altLang="en-US" sz="1100" dirty="0">
                <a:latin typeface="Calibri" panose="020F0502020204030204" pitchFamily="34" charset="0"/>
                <a:ea typeface="Calibri" panose="020F0502020204030204" pitchFamily="34" charset="0"/>
                <a:cs typeface="Times New Roman" panose="02020603050405020304" pitchFamily="18" charset="0"/>
              </a:rPr>
              <a:t>         </a:t>
            </a:r>
            <a:endParaRPr lang="en-GB" altLang="en-US" dirty="0">
              <a:ea typeface="Calibri" panose="020F0502020204030204" pitchFamily="34" charset="0"/>
              <a:cs typeface="Times New Roman" panose="02020603050405020304" pitchFamily="18" charset="0"/>
            </a:endParaRPr>
          </a:p>
        </p:txBody>
      </p:sp>
      <p:sp>
        <p:nvSpPr>
          <p:cNvPr id="61448" name="Rectangle 7">
            <a:extLst>
              <a:ext uri="{FF2B5EF4-FFF2-40B4-BE49-F238E27FC236}">
                <a16:creationId xmlns="" xmlns:a16="http://schemas.microsoft.com/office/drawing/2014/main" id="{D6768861-8DBB-4096-9CF0-1A0A34CB54C7}"/>
              </a:ext>
            </a:extLst>
          </p:cNvPr>
          <p:cNvSpPr>
            <a:spLocks noChangeArrowheads="1"/>
          </p:cNvSpPr>
          <p:nvPr/>
        </p:nvSpPr>
        <p:spPr bwMode="auto">
          <a:xfrm>
            <a:off x="0" y="40576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endParaRPr lang="en-US" altLang="en-US" dirty="0"/>
          </a:p>
        </p:txBody>
      </p:sp>
      <p:sp>
        <p:nvSpPr>
          <p:cNvPr id="61449" name="Rectangle 8">
            <a:extLst>
              <a:ext uri="{FF2B5EF4-FFF2-40B4-BE49-F238E27FC236}">
                <a16:creationId xmlns="" xmlns:a16="http://schemas.microsoft.com/office/drawing/2014/main" id="{AFF266F0-45C7-40D7-AC66-20D54B1FBC21}"/>
              </a:ext>
            </a:extLst>
          </p:cNvPr>
          <p:cNvSpPr>
            <a:spLocks noChangeArrowheads="1"/>
          </p:cNvSpPr>
          <p:nvPr/>
        </p:nvSpPr>
        <p:spPr bwMode="auto">
          <a:xfrm>
            <a:off x="0" y="64960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endParaRPr lang="en-US" altLang="en-US" dirty="0"/>
          </a:p>
        </p:txBody>
      </p:sp>
      <p:pic>
        <p:nvPicPr>
          <p:cNvPr id="61450" name="Picture 12">
            <a:extLst>
              <a:ext uri="{FF2B5EF4-FFF2-40B4-BE49-F238E27FC236}">
                <a16:creationId xmlns="" xmlns:a16="http://schemas.microsoft.com/office/drawing/2014/main" id="{5D0C074F-F2D0-4197-A92E-DD187E13E4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22588" y="2552700"/>
            <a:ext cx="5200650" cy="252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51" name="Rectangle 3">
            <a:extLst>
              <a:ext uri="{FF2B5EF4-FFF2-40B4-BE49-F238E27FC236}">
                <a16:creationId xmlns="" xmlns:a16="http://schemas.microsoft.com/office/drawing/2014/main" id="{C222BB4A-B88D-46F1-BF04-2EDC28485F7A}"/>
              </a:ext>
            </a:extLst>
          </p:cNvPr>
          <p:cNvSpPr>
            <a:spLocks noChangeArrowheads="1"/>
          </p:cNvSpPr>
          <p:nvPr/>
        </p:nvSpPr>
        <p:spPr bwMode="auto">
          <a:xfrm>
            <a:off x="2782888" y="647700"/>
            <a:ext cx="6110287" cy="193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en-GB" altLang="en-US" sz="1600" u="sng" dirty="0">
                <a:latin typeface="Calibri" panose="020F0502020204030204" pitchFamily="34" charset="0"/>
                <a:cs typeface="Calibri" panose="020F0502020204030204" pitchFamily="34" charset="0"/>
              </a:rPr>
              <a:t>Personal Details tab changes in respect of passwords</a:t>
            </a:r>
          </a:p>
          <a:p>
            <a:endParaRPr lang="en-GB" altLang="en-US" sz="1600" u="sng" dirty="0">
              <a:latin typeface="Calibri" panose="020F0502020204030204" pitchFamily="34" charset="0"/>
              <a:cs typeface="Calibri" panose="020F0502020204030204" pitchFamily="34" charset="0"/>
            </a:endParaRPr>
          </a:p>
          <a:p>
            <a:r>
              <a:rPr lang="en-GB" altLang="en-US" sz="1600" dirty="0">
                <a:latin typeface="Calibri" panose="020F0502020204030204" pitchFamily="34" charset="0"/>
                <a:cs typeface="Calibri" panose="020F0502020204030204" pitchFamily="34" charset="0"/>
              </a:rPr>
              <a:t>Previously when the Personal details tab was opened for any user the password was immediately visible.  For security reasons, this field is now hidden from view.  If the user would like to change their password, they should select the “Change your password” link.</a:t>
            </a:r>
          </a:p>
          <a:p>
            <a:endParaRPr lang="en-GB" altLang="en-US" dirty="0"/>
          </a:p>
        </p:txBody>
      </p:sp>
      <p:sp>
        <p:nvSpPr>
          <p:cNvPr id="61452" name="Rectangle 4">
            <a:extLst>
              <a:ext uri="{FF2B5EF4-FFF2-40B4-BE49-F238E27FC236}">
                <a16:creationId xmlns="" xmlns:a16="http://schemas.microsoft.com/office/drawing/2014/main" id="{AECFCE79-25ED-4652-A38A-1614021F816C}"/>
              </a:ext>
            </a:extLst>
          </p:cNvPr>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endParaRPr lang="en-US" altLang="en-US" dirty="0"/>
          </a:p>
        </p:txBody>
      </p:sp>
      <p:sp>
        <p:nvSpPr>
          <p:cNvPr id="61453" name="Rectangle 5">
            <a:extLst>
              <a:ext uri="{FF2B5EF4-FFF2-40B4-BE49-F238E27FC236}">
                <a16:creationId xmlns="" xmlns:a16="http://schemas.microsoft.com/office/drawing/2014/main" id="{F2134E4D-41EF-48AE-BD0C-4306D620B2DB}"/>
              </a:ext>
            </a:extLst>
          </p:cNvPr>
          <p:cNvSpPr>
            <a:spLocks noChangeArrowheads="1"/>
          </p:cNvSpPr>
          <p:nvPr/>
        </p:nvSpPr>
        <p:spPr bwMode="auto">
          <a:xfrm>
            <a:off x="2782888" y="5184775"/>
            <a:ext cx="5965825"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en-GB" altLang="en-US" sz="1600" dirty="0">
                <a:latin typeface="Calibri" panose="020F0502020204030204" pitchFamily="34" charset="0"/>
                <a:ea typeface="Calibri" panose="020F0502020204030204" pitchFamily="34" charset="0"/>
                <a:cs typeface="Times New Roman" panose="02020603050405020304" pitchFamily="18" charset="0"/>
              </a:rPr>
              <a:t>Two new fields appear inviting the user to add and then confirm a new password.</a:t>
            </a:r>
            <a:endParaRPr lang="en-GB" altLang="en-US" sz="1600" dirty="0">
              <a:ea typeface="Calibri" panose="020F0502020204030204" pitchFamily="34" charset="0"/>
              <a:cs typeface="Times New Roman" panose="02020603050405020304" pitchFamily="18" charset="0"/>
            </a:endParaRPr>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a:extLst>
              <a:ext uri="{FF2B5EF4-FFF2-40B4-BE49-F238E27FC236}">
                <a16:creationId xmlns="" xmlns:a16="http://schemas.microsoft.com/office/drawing/2014/main" id="{0A781493-B03A-413A-8E0C-7B0E3965B06E}"/>
              </a:ext>
            </a:extLst>
          </p:cNvPr>
          <p:cNvSpPr>
            <a:spLocks noGrp="1" noChangeArrowheads="1"/>
          </p:cNvSpPr>
          <p:nvPr>
            <p:ph type="title"/>
          </p:nvPr>
        </p:nvSpPr>
        <p:spPr>
          <a:xfrm>
            <a:off x="2927350" y="5845175"/>
            <a:ext cx="6248400" cy="990600"/>
          </a:xfrm>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62467" name="Rectangle 3">
            <a:extLst>
              <a:ext uri="{FF2B5EF4-FFF2-40B4-BE49-F238E27FC236}">
                <a16:creationId xmlns="" xmlns:a16="http://schemas.microsoft.com/office/drawing/2014/main" id="{4646DADA-FAE9-4A52-8280-FEF9E0930E8B}"/>
              </a:ext>
            </a:extLst>
          </p:cNvPr>
          <p:cNvSpPr>
            <a:spLocks noChangeArrowheads="1"/>
          </p:cNvSpPr>
          <p:nvPr/>
        </p:nvSpPr>
        <p:spPr bwMode="auto">
          <a:xfrm>
            <a:off x="4787900" y="2565400"/>
            <a:ext cx="1398588"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lvl1pPr>
              <a:spcBef>
                <a:spcPct val="20000"/>
              </a:spcBef>
              <a:buClr>
                <a:srgbClr val="000099"/>
              </a:buClr>
              <a:buChar char="•"/>
              <a:defRPr sz="3600">
                <a:solidFill>
                  <a:schemeClr val="tx1"/>
                </a:solidFill>
                <a:latin typeface="Arial Narrow" panose="020B0606020202030204" pitchFamily="34" charset="0"/>
              </a:defRPr>
            </a:lvl1pPr>
            <a:lvl2pPr marL="742950" indent="-285750">
              <a:spcBef>
                <a:spcPct val="20000"/>
              </a:spcBef>
              <a:buClr>
                <a:srgbClr val="000099"/>
              </a:buClr>
              <a:buFont typeface="CommonBullets"/>
              <a:buChar char="&gt;"/>
              <a:defRPr sz="3200">
                <a:solidFill>
                  <a:schemeClr val="tx1"/>
                </a:solidFill>
                <a:latin typeface="Arial Narrow" panose="020B0606020202030204" pitchFamily="34" charset="0"/>
              </a:defRPr>
            </a:lvl2pPr>
            <a:lvl3pPr marL="1143000" indent="-228600">
              <a:spcBef>
                <a:spcPct val="20000"/>
              </a:spcBef>
              <a:buClr>
                <a:srgbClr val="000099"/>
              </a:buClr>
              <a:buChar char="•"/>
              <a:defRPr sz="3200">
                <a:solidFill>
                  <a:schemeClr val="tx1"/>
                </a:solidFill>
                <a:latin typeface="Arial Narrow" panose="020B0606020202030204" pitchFamily="34" charset="0"/>
              </a:defRPr>
            </a:lvl3pPr>
            <a:lvl4pPr marL="1600200" indent="-228600">
              <a:spcBef>
                <a:spcPct val="20000"/>
              </a:spcBef>
              <a:buClr>
                <a:srgbClr val="000099"/>
              </a:buClr>
              <a:buChar char="–"/>
              <a:defRPr sz="3200">
                <a:solidFill>
                  <a:schemeClr val="tx1"/>
                </a:solidFill>
                <a:latin typeface="Arial Narrow" panose="020B0606020202030204" pitchFamily="34" charset="0"/>
              </a:defRPr>
            </a:lvl4pPr>
            <a:lvl5pPr marL="2057400" indent="-228600">
              <a:spcBef>
                <a:spcPct val="20000"/>
              </a:spcBef>
              <a:buClr>
                <a:srgbClr val="000099"/>
              </a:buClr>
              <a:buChar char="»"/>
              <a:defRPr sz="3200">
                <a:solidFill>
                  <a:schemeClr val="tx1"/>
                </a:solidFill>
                <a:latin typeface="Arial Narrow" panose="020B0606020202030204" pitchFamily="34" charset="0"/>
              </a:defRPr>
            </a:lvl5pPr>
            <a:lvl6pPr marL="25146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6pPr>
            <a:lvl7pPr marL="29718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7pPr>
            <a:lvl8pPr marL="34290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8pPr>
            <a:lvl9pPr marL="38862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9pPr>
          </a:lstStyle>
          <a:p>
            <a:pPr algn="ctr">
              <a:buClr>
                <a:srgbClr val="003399"/>
              </a:buClr>
              <a:buSzPct val="125000"/>
              <a:buFontTx/>
              <a:buNone/>
            </a:pPr>
            <a:r>
              <a:rPr lang="en-US" altLang="en-US" sz="4000" dirty="0">
                <a:latin typeface="Calibri" panose="020F0502020204030204" pitchFamily="34" charset="0"/>
                <a:cs typeface="Calibri" panose="020F0502020204030204" pitchFamily="34" charset="0"/>
              </a:rPr>
              <a:t>GDPR</a:t>
            </a:r>
          </a:p>
        </p:txBody>
      </p:sp>
      <p:sp>
        <p:nvSpPr>
          <p:cNvPr id="62468" name="Rectangle 7">
            <a:extLst>
              <a:ext uri="{FF2B5EF4-FFF2-40B4-BE49-F238E27FC236}">
                <a16:creationId xmlns="" xmlns:a16="http://schemas.microsoft.com/office/drawing/2014/main" id="{52888377-B5D4-4D25-931A-655A588B50F8}"/>
              </a:ext>
            </a:extLst>
          </p:cNvPr>
          <p:cNvSpPr>
            <a:spLocks noChangeArrowheads="1"/>
          </p:cNvSpPr>
          <p:nvPr/>
        </p:nvSpPr>
        <p:spPr bwMode="auto">
          <a:xfrm>
            <a:off x="0" y="5029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lvl1pPr>
              <a:spcBef>
                <a:spcPct val="20000"/>
              </a:spcBef>
              <a:buClr>
                <a:srgbClr val="000099"/>
              </a:buClr>
              <a:buChar char="•"/>
              <a:defRPr sz="3600">
                <a:solidFill>
                  <a:schemeClr val="tx1"/>
                </a:solidFill>
                <a:latin typeface="Arial Narrow" panose="020B0606020202030204" pitchFamily="34" charset="0"/>
              </a:defRPr>
            </a:lvl1pPr>
            <a:lvl2pPr marL="742950" indent="-285750">
              <a:spcBef>
                <a:spcPct val="20000"/>
              </a:spcBef>
              <a:buClr>
                <a:srgbClr val="000099"/>
              </a:buClr>
              <a:buFont typeface="CommonBullets"/>
              <a:buChar char="&gt;"/>
              <a:defRPr sz="3200">
                <a:solidFill>
                  <a:schemeClr val="tx1"/>
                </a:solidFill>
                <a:latin typeface="Arial Narrow" panose="020B0606020202030204" pitchFamily="34" charset="0"/>
              </a:defRPr>
            </a:lvl2pPr>
            <a:lvl3pPr marL="1143000" indent="-228600">
              <a:spcBef>
                <a:spcPct val="20000"/>
              </a:spcBef>
              <a:buClr>
                <a:srgbClr val="000099"/>
              </a:buClr>
              <a:buChar char="•"/>
              <a:defRPr sz="3200">
                <a:solidFill>
                  <a:schemeClr val="tx1"/>
                </a:solidFill>
                <a:latin typeface="Arial Narrow" panose="020B0606020202030204" pitchFamily="34" charset="0"/>
              </a:defRPr>
            </a:lvl3pPr>
            <a:lvl4pPr marL="1600200" indent="-228600">
              <a:spcBef>
                <a:spcPct val="20000"/>
              </a:spcBef>
              <a:buClr>
                <a:srgbClr val="000099"/>
              </a:buClr>
              <a:buChar char="–"/>
              <a:defRPr sz="3200">
                <a:solidFill>
                  <a:schemeClr val="tx1"/>
                </a:solidFill>
                <a:latin typeface="Arial Narrow" panose="020B0606020202030204" pitchFamily="34" charset="0"/>
              </a:defRPr>
            </a:lvl4pPr>
            <a:lvl5pPr marL="2057400" indent="-228600">
              <a:spcBef>
                <a:spcPct val="20000"/>
              </a:spcBef>
              <a:buClr>
                <a:srgbClr val="000099"/>
              </a:buClr>
              <a:buChar char="»"/>
              <a:defRPr sz="3200">
                <a:solidFill>
                  <a:schemeClr val="tx1"/>
                </a:solidFill>
                <a:latin typeface="Arial Narrow" panose="020B0606020202030204" pitchFamily="34" charset="0"/>
              </a:defRPr>
            </a:lvl5pPr>
            <a:lvl6pPr marL="25146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6pPr>
            <a:lvl7pPr marL="29718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7pPr>
            <a:lvl8pPr marL="34290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8pPr>
            <a:lvl9pPr marL="38862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9pPr>
          </a:lstStyle>
          <a:p>
            <a:pPr>
              <a:spcBef>
                <a:spcPct val="0"/>
              </a:spcBef>
              <a:buClrTx/>
              <a:buFontTx/>
              <a:buNone/>
            </a:pPr>
            <a:endParaRPr lang="en-US" altLang="en-US" sz="2400" dirty="0">
              <a:latin typeface="Arial" panose="020B0604020202020204" pitchFamily="34" charset="0"/>
            </a:endParaRPr>
          </a:p>
        </p:txBody>
      </p:sp>
      <p:sp>
        <p:nvSpPr>
          <p:cNvPr id="2" name="TextBox 1"/>
          <p:cNvSpPr txBox="1"/>
          <p:nvPr/>
        </p:nvSpPr>
        <p:spPr>
          <a:xfrm>
            <a:off x="2483768" y="4073338"/>
            <a:ext cx="6338595" cy="338554"/>
          </a:xfrm>
          <a:prstGeom prst="rect">
            <a:avLst/>
          </a:prstGeom>
          <a:noFill/>
        </p:spPr>
        <p:txBody>
          <a:bodyPr wrap="none" rtlCol="0">
            <a:spAutoFit/>
          </a:bodyPr>
          <a:lstStyle/>
          <a:p>
            <a:r>
              <a:rPr lang="en-GB" sz="1600" dirty="0" smtClean="0"/>
              <a:t>If you would like a copy of our statement please do let us know</a:t>
            </a:r>
            <a:endParaRPr lang="en-GB" sz="1600" dirty="0"/>
          </a:p>
        </p:txBody>
      </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a:extLst>
              <a:ext uri="{FF2B5EF4-FFF2-40B4-BE49-F238E27FC236}">
                <a16:creationId xmlns="" xmlns:a16="http://schemas.microsoft.com/office/drawing/2014/main" id="{C6EA8BF6-08CC-460C-87A0-C28339F830BA}"/>
              </a:ext>
            </a:extLst>
          </p:cNvPr>
          <p:cNvSpPr>
            <a:spLocks noGrp="1" noChangeArrowheads="1"/>
          </p:cNvSpPr>
          <p:nvPr>
            <p:ph type="title"/>
          </p:nvPr>
        </p:nvSpPr>
        <p:spPr>
          <a:xfrm>
            <a:off x="2927350" y="5845175"/>
            <a:ext cx="6248400" cy="990600"/>
          </a:xfrm>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63491" name="Rectangle 3">
            <a:extLst>
              <a:ext uri="{FF2B5EF4-FFF2-40B4-BE49-F238E27FC236}">
                <a16:creationId xmlns="" xmlns:a16="http://schemas.microsoft.com/office/drawing/2014/main" id="{627EA21F-AEBB-4C3C-8E29-9883EC887F21}"/>
              </a:ext>
            </a:extLst>
          </p:cNvPr>
          <p:cNvSpPr>
            <a:spLocks noChangeArrowheads="1"/>
          </p:cNvSpPr>
          <p:nvPr/>
        </p:nvSpPr>
        <p:spPr bwMode="auto">
          <a:xfrm>
            <a:off x="3779838" y="2636838"/>
            <a:ext cx="3524250"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lvl1pPr>
              <a:spcBef>
                <a:spcPct val="20000"/>
              </a:spcBef>
              <a:buClr>
                <a:srgbClr val="000099"/>
              </a:buClr>
              <a:buChar char="•"/>
              <a:defRPr sz="3600">
                <a:solidFill>
                  <a:schemeClr val="tx1"/>
                </a:solidFill>
                <a:latin typeface="Arial Narrow" panose="020B0606020202030204" pitchFamily="34" charset="0"/>
              </a:defRPr>
            </a:lvl1pPr>
            <a:lvl2pPr marL="742950" indent="-285750">
              <a:spcBef>
                <a:spcPct val="20000"/>
              </a:spcBef>
              <a:buClr>
                <a:srgbClr val="000099"/>
              </a:buClr>
              <a:buFont typeface="CommonBullets"/>
              <a:buChar char="&gt;"/>
              <a:defRPr sz="3200">
                <a:solidFill>
                  <a:schemeClr val="tx1"/>
                </a:solidFill>
                <a:latin typeface="Arial Narrow" panose="020B0606020202030204" pitchFamily="34" charset="0"/>
              </a:defRPr>
            </a:lvl2pPr>
            <a:lvl3pPr marL="1143000" indent="-228600">
              <a:spcBef>
                <a:spcPct val="20000"/>
              </a:spcBef>
              <a:buClr>
                <a:srgbClr val="000099"/>
              </a:buClr>
              <a:buChar char="•"/>
              <a:defRPr sz="3200">
                <a:solidFill>
                  <a:schemeClr val="tx1"/>
                </a:solidFill>
                <a:latin typeface="Arial Narrow" panose="020B0606020202030204" pitchFamily="34" charset="0"/>
              </a:defRPr>
            </a:lvl3pPr>
            <a:lvl4pPr marL="1600200" indent="-228600">
              <a:spcBef>
                <a:spcPct val="20000"/>
              </a:spcBef>
              <a:buClr>
                <a:srgbClr val="000099"/>
              </a:buClr>
              <a:buChar char="–"/>
              <a:defRPr sz="3200">
                <a:solidFill>
                  <a:schemeClr val="tx1"/>
                </a:solidFill>
                <a:latin typeface="Arial Narrow" panose="020B0606020202030204" pitchFamily="34" charset="0"/>
              </a:defRPr>
            </a:lvl4pPr>
            <a:lvl5pPr marL="2057400" indent="-228600">
              <a:spcBef>
                <a:spcPct val="20000"/>
              </a:spcBef>
              <a:buClr>
                <a:srgbClr val="000099"/>
              </a:buClr>
              <a:buChar char="»"/>
              <a:defRPr sz="3200">
                <a:solidFill>
                  <a:schemeClr val="tx1"/>
                </a:solidFill>
                <a:latin typeface="Arial Narrow" panose="020B0606020202030204" pitchFamily="34" charset="0"/>
              </a:defRPr>
            </a:lvl5pPr>
            <a:lvl6pPr marL="25146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6pPr>
            <a:lvl7pPr marL="29718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7pPr>
            <a:lvl8pPr marL="34290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8pPr>
            <a:lvl9pPr marL="38862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9pPr>
          </a:lstStyle>
          <a:p>
            <a:pPr algn="ctr">
              <a:buClr>
                <a:srgbClr val="003399"/>
              </a:buClr>
              <a:buSzPct val="125000"/>
              <a:buFontTx/>
              <a:buNone/>
            </a:pPr>
            <a:r>
              <a:rPr lang="en-US" altLang="en-US" sz="4000" dirty="0">
                <a:latin typeface="Calibri" panose="020F0502020204030204" pitchFamily="34" charset="0"/>
                <a:cs typeface="Calibri" panose="020F0502020204030204" pitchFamily="34" charset="0"/>
              </a:rPr>
              <a:t>Human Firewall</a:t>
            </a:r>
          </a:p>
        </p:txBody>
      </p:sp>
      <p:sp>
        <p:nvSpPr>
          <p:cNvPr id="63492" name="Rectangle 7">
            <a:extLst>
              <a:ext uri="{FF2B5EF4-FFF2-40B4-BE49-F238E27FC236}">
                <a16:creationId xmlns="" xmlns:a16="http://schemas.microsoft.com/office/drawing/2014/main" id="{C032B0E4-D7B0-415A-A881-1025A7AA4A93}"/>
              </a:ext>
            </a:extLst>
          </p:cNvPr>
          <p:cNvSpPr>
            <a:spLocks noChangeArrowheads="1"/>
          </p:cNvSpPr>
          <p:nvPr/>
        </p:nvSpPr>
        <p:spPr bwMode="auto">
          <a:xfrm>
            <a:off x="0" y="5029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lvl1pPr>
              <a:spcBef>
                <a:spcPct val="20000"/>
              </a:spcBef>
              <a:buClr>
                <a:srgbClr val="000099"/>
              </a:buClr>
              <a:buChar char="•"/>
              <a:defRPr sz="3600">
                <a:solidFill>
                  <a:schemeClr val="tx1"/>
                </a:solidFill>
                <a:latin typeface="Arial Narrow" panose="020B0606020202030204" pitchFamily="34" charset="0"/>
              </a:defRPr>
            </a:lvl1pPr>
            <a:lvl2pPr marL="742950" indent="-285750">
              <a:spcBef>
                <a:spcPct val="20000"/>
              </a:spcBef>
              <a:buClr>
                <a:srgbClr val="000099"/>
              </a:buClr>
              <a:buFont typeface="CommonBullets"/>
              <a:buChar char="&gt;"/>
              <a:defRPr sz="3200">
                <a:solidFill>
                  <a:schemeClr val="tx1"/>
                </a:solidFill>
                <a:latin typeface="Arial Narrow" panose="020B0606020202030204" pitchFamily="34" charset="0"/>
              </a:defRPr>
            </a:lvl2pPr>
            <a:lvl3pPr marL="1143000" indent="-228600">
              <a:spcBef>
                <a:spcPct val="20000"/>
              </a:spcBef>
              <a:buClr>
                <a:srgbClr val="000099"/>
              </a:buClr>
              <a:buChar char="•"/>
              <a:defRPr sz="3200">
                <a:solidFill>
                  <a:schemeClr val="tx1"/>
                </a:solidFill>
                <a:latin typeface="Arial Narrow" panose="020B0606020202030204" pitchFamily="34" charset="0"/>
              </a:defRPr>
            </a:lvl3pPr>
            <a:lvl4pPr marL="1600200" indent="-228600">
              <a:spcBef>
                <a:spcPct val="20000"/>
              </a:spcBef>
              <a:buClr>
                <a:srgbClr val="000099"/>
              </a:buClr>
              <a:buChar char="–"/>
              <a:defRPr sz="3200">
                <a:solidFill>
                  <a:schemeClr val="tx1"/>
                </a:solidFill>
                <a:latin typeface="Arial Narrow" panose="020B0606020202030204" pitchFamily="34" charset="0"/>
              </a:defRPr>
            </a:lvl4pPr>
            <a:lvl5pPr marL="2057400" indent="-228600">
              <a:spcBef>
                <a:spcPct val="20000"/>
              </a:spcBef>
              <a:buClr>
                <a:srgbClr val="000099"/>
              </a:buClr>
              <a:buChar char="»"/>
              <a:defRPr sz="3200">
                <a:solidFill>
                  <a:schemeClr val="tx1"/>
                </a:solidFill>
                <a:latin typeface="Arial Narrow" panose="020B0606020202030204" pitchFamily="34" charset="0"/>
              </a:defRPr>
            </a:lvl5pPr>
            <a:lvl6pPr marL="25146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6pPr>
            <a:lvl7pPr marL="29718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7pPr>
            <a:lvl8pPr marL="34290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8pPr>
            <a:lvl9pPr marL="38862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9pPr>
          </a:lstStyle>
          <a:p>
            <a:pPr>
              <a:spcBef>
                <a:spcPct val="0"/>
              </a:spcBef>
              <a:buClrTx/>
              <a:buFontTx/>
              <a:buNone/>
            </a:pPr>
            <a:endParaRPr lang="en-US" altLang="en-US" sz="2400" dirty="0">
              <a:latin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Box 1">
            <a:extLst>
              <a:ext uri="{FF2B5EF4-FFF2-40B4-BE49-F238E27FC236}">
                <a16:creationId xmlns="" xmlns:a16="http://schemas.microsoft.com/office/drawing/2014/main" id="{41E66F08-06BF-4778-9C46-736F27CDD821}"/>
              </a:ext>
            </a:extLst>
          </p:cNvPr>
          <p:cNvSpPr txBox="1">
            <a:spLocks noChangeArrowheads="1"/>
          </p:cNvSpPr>
          <p:nvPr/>
        </p:nvSpPr>
        <p:spPr bwMode="auto">
          <a:xfrm>
            <a:off x="2987675" y="754063"/>
            <a:ext cx="56165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0099"/>
              </a:buClr>
              <a:buChar char="•"/>
              <a:defRPr sz="3600">
                <a:solidFill>
                  <a:schemeClr val="tx1"/>
                </a:solidFill>
                <a:latin typeface="Arial Narrow" panose="020B0606020202030204" pitchFamily="34" charset="0"/>
              </a:defRPr>
            </a:lvl1pPr>
            <a:lvl2pPr marL="742950" indent="-285750">
              <a:spcBef>
                <a:spcPct val="20000"/>
              </a:spcBef>
              <a:buClr>
                <a:srgbClr val="000099"/>
              </a:buClr>
              <a:buFont typeface="CommonBullets"/>
              <a:buChar char="&gt;"/>
              <a:defRPr sz="3200">
                <a:solidFill>
                  <a:schemeClr val="tx1"/>
                </a:solidFill>
                <a:latin typeface="Arial Narrow" panose="020B0606020202030204" pitchFamily="34" charset="0"/>
              </a:defRPr>
            </a:lvl2pPr>
            <a:lvl3pPr marL="1143000" indent="-228600">
              <a:spcBef>
                <a:spcPct val="20000"/>
              </a:spcBef>
              <a:buClr>
                <a:srgbClr val="000099"/>
              </a:buClr>
              <a:buChar char="•"/>
              <a:defRPr sz="3200">
                <a:solidFill>
                  <a:schemeClr val="tx1"/>
                </a:solidFill>
                <a:latin typeface="Arial Narrow" panose="020B0606020202030204" pitchFamily="34" charset="0"/>
              </a:defRPr>
            </a:lvl3pPr>
            <a:lvl4pPr marL="1600200" indent="-228600">
              <a:spcBef>
                <a:spcPct val="20000"/>
              </a:spcBef>
              <a:buClr>
                <a:srgbClr val="000099"/>
              </a:buClr>
              <a:buChar char="–"/>
              <a:defRPr sz="3200">
                <a:solidFill>
                  <a:schemeClr val="tx1"/>
                </a:solidFill>
                <a:latin typeface="Arial Narrow" panose="020B0606020202030204" pitchFamily="34" charset="0"/>
              </a:defRPr>
            </a:lvl4pPr>
            <a:lvl5pPr marL="2057400" indent="-228600">
              <a:spcBef>
                <a:spcPct val="20000"/>
              </a:spcBef>
              <a:buClr>
                <a:srgbClr val="000099"/>
              </a:buClr>
              <a:buChar char="»"/>
              <a:defRPr sz="3200">
                <a:solidFill>
                  <a:schemeClr val="tx1"/>
                </a:solidFill>
                <a:latin typeface="Arial Narrow" panose="020B0606020202030204" pitchFamily="34" charset="0"/>
              </a:defRPr>
            </a:lvl5pPr>
            <a:lvl6pPr marL="25146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6pPr>
            <a:lvl7pPr marL="29718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7pPr>
            <a:lvl8pPr marL="34290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8pPr>
            <a:lvl9pPr marL="38862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9pPr>
          </a:lstStyle>
          <a:p>
            <a:pPr algn="ctr">
              <a:buClr>
                <a:srgbClr val="003399"/>
              </a:buClr>
              <a:buSzPct val="125000"/>
              <a:buFontTx/>
              <a:buNone/>
            </a:pPr>
            <a:endParaRPr lang="en-GB" altLang="en-US" dirty="0">
              <a:latin typeface="Calibri" panose="020F0502020204030204" pitchFamily="34" charset="0"/>
              <a:ea typeface="Microsoft YaHei UI" panose="020B0503020204020204" pitchFamily="34" charset="-122"/>
              <a:cs typeface="Calibri" panose="020F0502020204030204" pitchFamily="34" charset="0"/>
            </a:endParaRPr>
          </a:p>
          <a:p>
            <a:pPr algn="ctr">
              <a:buClr>
                <a:srgbClr val="003399"/>
              </a:buClr>
              <a:buSzPct val="125000"/>
              <a:buFontTx/>
              <a:buNone/>
            </a:pPr>
            <a:endParaRPr lang="en-GB" altLang="en-US" dirty="0">
              <a:latin typeface="Comic Sans MS" panose="030F0702030302020204" pitchFamily="66" charset="0"/>
              <a:ea typeface="Microsoft YaHei UI" panose="020B0503020204020204" pitchFamily="34" charset="-122"/>
              <a:cs typeface="Calibri" panose="020F0502020204030204" pitchFamily="34" charset="0"/>
            </a:endParaRPr>
          </a:p>
        </p:txBody>
      </p:sp>
      <p:sp>
        <p:nvSpPr>
          <p:cNvPr id="9219" name="Rectangle 2">
            <a:extLst>
              <a:ext uri="{FF2B5EF4-FFF2-40B4-BE49-F238E27FC236}">
                <a16:creationId xmlns="" xmlns:a16="http://schemas.microsoft.com/office/drawing/2014/main" id="{40CA498C-1A42-4161-9F5C-B61765437E1A}"/>
              </a:ext>
            </a:extLst>
          </p:cNvPr>
          <p:cNvSpPr>
            <a:spLocks noGrp="1" noChangeArrowheads="1"/>
          </p:cNvSpPr>
          <p:nvPr>
            <p:ph type="title"/>
          </p:nvPr>
        </p:nvSpPr>
        <p:spPr>
          <a:xfrm>
            <a:off x="2919413" y="5873750"/>
            <a:ext cx="6248400" cy="990600"/>
          </a:xfrm>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pic>
        <p:nvPicPr>
          <p:cNvPr id="9220" name="Picture 230">
            <a:extLst>
              <a:ext uri="{FF2B5EF4-FFF2-40B4-BE49-F238E27FC236}">
                <a16:creationId xmlns="" xmlns:a16="http://schemas.microsoft.com/office/drawing/2014/main" id="{798E48D1-4B48-4C9F-9FF7-88771B3772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52725" y="2889250"/>
            <a:ext cx="6067425" cy="298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Rectangle 3">
            <a:extLst>
              <a:ext uri="{FF2B5EF4-FFF2-40B4-BE49-F238E27FC236}">
                <a16:creationId xmlns="" xmlns:a16="http://schemas.microsoft.com/office/drawing/2014/main" id="{05FB9FC0-A303-4169-AC40-D1BA08ECF08D}"/>
              </a:ext>
            </a:extLst>
          </p:cNvPr>
          <p:cNvSpPr>
            <a:spLocks noChangeArrowheads="1"/>
          </p:cNvSpPr>
          <p:nvPr/>
        </p:nvSpPr>
        <p:spPr bwMode="auto">
          <a:xfrm>
            <a:off x="2730500" y="1376363"/>
            <a:ext cx="6229350" cy="1077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rgbClr val="000099"/>
              </a:buClr>
              <a:buChar char="•"/>
              <a:defRPr sz="3600">
                <a:solidFill>
                  <a:schemeClr val="tx1"/>
                </a:solidFill>
                <a:latin typeface="Arial Narrow" panose="020B0606020202030204" pitchFamily="34" charset="0"/>
              </a:defRPr>
            </a:lvl1pPr>
            <a:lvl2pPr marL="742950" indent="-285750">
              <a:spcBef>
                <a:spcPct val="20000"/>
              </a:spcBef>
              <a:buClr>
                <a:srgbClr val="000099"/>
              </a:buClr>
              <a:buFont typeface="CommonBullets"/>
              <a:buChar char="&gt;"/>
              <a:defRPr sz="3200">
                <a:solidFill>
                  <a:schemeClr val="tx1"/>
                </a:solidFill>
                <a:latin typeface="Arial Narrow" panose="020B0606020202030204" pitchFamily="34" charset="0"/>
              </a:defRPr>
            </a:lvl2pPr>
            <a:lvl3pPr marL="1143000" indent="-228600">
              <a:spcBef>
                <a:spcPct val="20000"/>
              </a:spcBef>
              <a:buClr>
                <a:srgbClr val="000099"/>
              </a:buClr>
              <a:buChar char="•"/>
              <a:defRPr sz="3200">
                <a:solidFill>
                  <a:schemeClr val="tx1"/>
                </a:solidFill>
                <a:latin typeface="Arial Narrow" panose="020B0606020202030204" pitchFamily="34" charset="0"/>
              </a:defRPr>
            </a:lvl3pPr>
            <a:lvl4pPr marL="1600200" indent="-228600">
              <a:spcBef>
                <a:spcPct val="20000"/>
              </a:spcBef>
              <a:buClr>
                <a:srgbClr val="000099"/>
              </a:buClr>
              <a:buChar char="–"/>
              <a:defRPr sz="3200">
                <a:solidFill>
                  <a:schemeClr val="tx1"/>
                </a:solidFill>
                <a:latin typeface="Arial Narrow" panose="020B0606020202030204" pitchFamily="34" charset="0"/>
              </a:defRPr>
            </a:lvl4pPr>
            <a:lvl5pPr marL="2057400" indent="-228600">
              <a:spcBef>
                <a:spcPct val="20000"/>
              </a:spcBef>
              <a:buClr>
                <a:srgbClr val="000099"/>
              </a:buClr>
              <a:buChar char="»"/>
              <a:defRPr sz="3200">
                <a:solidFill>
                  <a:schemeClr val="tx1"/>
                </a:solidFill>
                <a:latin typeface="Arial Narrow" panose="020B0606020202030204" pitchFamily="34" charset="0"/>
              </a:defRPr>
            </a:lvl5pPr>
            <a:lvl6pPr marL="25146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6pPr>
            <a:lvl7pPr marL="29718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7pPr>
            <a:lvl8pPr marL="34290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8pPr>
            <a:lvl9pPr marL="38862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9pPr>
          </a:lstStyle>
          <a:p>
            <a:pPr>
              <a:spcBef>
                <a:spcPct val="0"/>
              </a:spcBef>
              <a:buClrTx/>
              <a:buFontTx/>
              <a:buNone/>
            </a:pPr>
            <a:r>
              <a:rPr lang="en-GB" altLang="en-US" sz="1600" dirty="0">
                <a:solidFill>
                  <a:srgbClr val="000000"/>
                </a:solidFill>
                <a:latin typeface="Calibri" panose="020F0502020204030204" pitchFamily="34" charset="0"/>
                <a:cs typeface="Calibri" panose="020F0502020204030204" pitchFamily="34" charset="0"/>
              </a:rPr>
              <a:t>All range is listed, and range that has been covered shows with a green tick next to it. This is so that users can easily check if they have covered enough range, for example, where the standards call for the learner to cover four of a possible six range statements. </a:t>
            </a:r>
            <a:endParaRPr lang="en-GB" altLang="en-US" sz="1600" dirty="0">
              <a:latin typeface="Arial" panose="020B0604020202020204" pitchFamily="34" charset="0"/>
            </a:endParaRPr>
          </a:p>
        </p:txBody>
      </p:sp>
      <p:sp>
        <p:nvSpPr>
          <p:cNvPr id="9222" name="TextBox 3">
            <a:extLst>
              <a:ext uri="{FF2B5EF4-FFF2-40B4-BE49-F238E27FC236}">
                <a16:creationId xmlns="" xmlns:a16="http://schemas.microsoft.com/office/drawing/2014/main" id="{BEB8F9D2-1927-4E1A-B3E6-2E630AEA7797}"/>
              </a:ext>
            </a:extLst>
          </p:cNvPr>
          <p:cNvSpPr txBox="1">
            <a:spLocks noChangeArrowheads="1"/>
          </p:cNvSpPr>
          <p:nvPr/>
        </p:nvSpPr>
        <p:spPr bwMode="auto">
          <a:xfrm>
            <a:off x="8604250" y="92075"/>
            <a:ext cx="3556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0099"/>
              </a:buClr>
              <a:buChar char="•"/>
              <a:defRPr sz="3600">
                <a:solidFill>
                  <a:schemeClr val="tx1"/>
                </a:solidFill>
                <a:latin typeface="Arial Narrow" panose="020B0606020202030204" pitchFamily="34" charset="0"/>
              </a:defRPr>
            </a:lvl1pPr>
            <a:lvl2pPr marL="742950" indent="-285750">
              <a:spcBef>
                <a:spcPct val="20000"/>
              </a:spcBef>
              <a:buClr>
                <a:srgbClr val="000099"/>
              </a:buClr>
              <a:buFont typeface="CommonBullets"/>
              <a:buChar char="&gt;"/>
              <a:defRPr sz="3200">
                <a:solidFill>
                  <a:schemeClr val="tx1"/>
                </a:solidFill>
                <a:latin typeface="Arial Narrow" panose="020B0606020202030204" pitchFamily="34" charset="0"/>
              </a:defRPr>
            </a:lvl2pPr>
            <a:lvl3pPr marL="1143000" indent="-228600">
              <a:spcBef>
                <a:spcPct val="20000"/>
              </a:spcBef>
              <a:buClr>
                <a:srgbClr val="000099"/>
              </a:buClr>
              <a:buChar char="•"/>
              <a:defRPr sz="3200">
                <a:solidFill>
                  <a:schemeClr val="tx1"/>
                </a:solidFill>
                <a:latin typeface="Arial Narrow" panose="020B0606020202030204" pitchFamily="34" charset="0"/>
              </a:defRPr>
            </a:lvl3pPr>
            <a:lvl4pPr marL="1600200" indent="-228600">
              <a:spcBef>
                <a:spcPct val="20000"/>
              </a:spcBef>
              <a:buClr>
                <a:srgbClr val="000099"/>
              </a:buClr>
              <a:buChar char="–"/>
              <a:defRPr sz="3200">
                <a:solidFill>
                  <a:schemeClr val="tx1"/>
                </a:solidFill>
                <a:latin typeface="Arial Narrow" panose="020B0606020202030204" pitchFamily="34" charset="0"/>
              </a:defRPr>
            </a:lvl4pPr>
            <a:lvl5pPr marL="2057400" indent="-228600">
              <a:spcBef>
                <a:spcPct val="20000"/>
              </a:spcBef>
              <a:buClr>
                <a:srgbClr val="000099"/>
              </a:buClr>
              <a:buChar char="»"/>
              <a:defRPr sz="3200">
                <a:solidFill>
                  <a:schemeClr val="tx1"/>
                </a:solidFill>
                <a:latin typeface="Arial Narrow" panose="020B0606020202030204" pitchFamily="34" charset="0"/>
              </a:defRPr>
            </a:lvl5pPr>
            <a:lvl6pPr marL="25146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6pPr>
            <a:lvl7pPr marL="29718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7pPr>
            <a:lvl8pPr marL="34290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8pPr>
            <a:lvl9pPr marL="38862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9pPr>
          </a:lstStyle>
          <a:p>
            <a:pPr>
              <a:spcBef>
                <a:spcPct val="0"/>
              </a:spcBef>
              <a:buClrTx/>
              <a:buFontTx/>
              <a:buNone/>
            </a:pPr>
            <a:r>
              <a:rPr lang="en-GB" altLang="en-US" sz="2400" dirty="0">
                <a:latin typeface="Arial" panose="020B0604020202020204" pitchFamily="34" charset="0"/>
              </a:rPr>
              <a:t>2</a:t>
            </a:r>
          </a:p>
        </p:txBody>
      </p:sp>
      <p:sp>
        <p:nvSpPr>
          <p:cNvPr id="9223" name="Rectangle 6">
            <a:extLst>
              <a:ext uri="{FF2B5EF4-FFF2-40B4-BE49-F238E27FC236}">
                <a16:creationId xmlns="" xmlns:a16="http://schemas.microsoft.com/office/drawing/2014/main" id="{361BED3D-E6F0-4CC1-A324-28A7C8471A58}"/>
              </a:ext>
            </a:extLst>
          </p:cNvPr>
          <p:cNvSpPr>
            <a:spLocks noChangeArrowheads="1"/>
          </p:cNvSpPr>
          <p:nvPr/>
        </p:nvSpPr>
        <p:spPr bwMode="auto">
          <a:xfrm>
            <a:off x="3338513" y="3913188"/>
            <a:ext cx="2447925" cy="936625"/>
          </a:xfrm>
          <a:prstGeom prst="rect">
            <a:avLst/>
          </a:prstGeom>
          <a:noFill/>
          <a:ln w="3810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algn="ctr">
              <a:spcBef>
                <a:spcPct val="20000"/>
              </a:spcBef>
              <a:buClr>
                <a:srgbClr val="003399"/>
              </a:buClr>
              <a:buSzPct val="125000"/>
              <a:buFontTx/>
              <a:buChar char="•"/>
            </a:pPr>
            <a:endParaRPr lang="en-US" altLang="en-US" dirty="0"/>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idx="4294967295"/>
          </p:nvPr>
        </p:nvSpPr>
        <p:spPr/>
        <p:txBody>
          <a:bodyPr/>
          <a:lstStyle/>
          <a:p>
            <a:r>
              <a:rPr lang="en-GB" altLang="en-US" smtClean="0"/>
              <a:t>SkillWise</a:t>
            </a:r>
          </a:p>
        </p:txBody>
      </p:sp>
      <p:sp>
        <p:nvSpPr>
          <p:cNvPr id="17411" name="Rectangle 3"/>
          <p:cNvSpPr>
            <a:spLocks noGrp="1" noChangeArrowheads="1"/>
          </p:cNvSpPr>
          <p:nvPr>
            <p:ph type="body" idx="4294967295"/>
          </p:nvPr>
        </p:nvSpPr>
        <p:spPr>
          <a:xfrm>
            <a:off x="2627313" y="549275"/>
            <a:ext cx="5943600" cy="4114800"/>
          </a:xfrm>
        </p:spPr>
        <p:txBody>
          <a:bodyPr/>
          <a:lstStyle/>
          <a:p>
            <a:pPr algn="ctr">
              <a:buFontTx/>
              <a:buNone/>
            </a:pPr>
            <a:endParaRPr lang="en-US" altLang="en-US" sz="4400" smtClean="0"/>
          </a:p>
          <a:p>
            <a:pPr algn="ctr">
              <a:buFontTx/>
              <a:buNone/>
            </a:pPr>
            <a:endParaRPr lang="en-US" altLang="en-US" smtClean="0"/>
          </a:p>
          <a:p>
            <a:pPr algn="ctr">
              <a:buFontTx/>
              <a:buNone/>
            </a:pPr>
            <a:r>
              <a:rPr lang="en-GB" altLang="en-US" sz="4000" i="1" smtClean="0"/>
              <a:t>The Human Firewall</a:t>
            </a:r>
          </a:p>
          <a:p>
            <a:pPr algn="ctr">
              <a:buFontTx/>
              <a:buNone/>
            </a:pPr>
            <a:endParaRPr lang="en-GB" altLang="en-US" sz="4000" i="1" smtClean="0"/>
          </a:p>
          <a:p>
            <a:pPr algn="r">
              <a:buFontTx/>
              <a:buNone/>
            </a:pPr>
            <a:r>
              <a:rPr lang="en-GB" altLang="en-US" sz="3200" i="1" smtClean="0"/>
              <a:t>Paul</a:t>
            </a:r>
            <a:r>
              <a:rPr lang="en-GB" altLang="en-US" sz="4000" i="1" smtClean="0"/>
              <a:t> </a:t>
            </a:r>
            <a:r>
              <a:rPr lang="en-GB" altLang="en-US" sz="3200" i="1" smtClean="0"/>
              <a:t>Greenhalgh</a:t>
            </a:r>
          </a:p>
          <a:p>
            <a:pPr>
              <a:buFontTx/>
              <a:buNone/>
            </a:pPr>
            <a:endParaRPr lang="en-GB" altLang="en-US" sz="4000" i="1" smtClean="0"/>
          </a:p>
          <a:p>
            <a:pPr>
              <a:buFontTx/>
              <a:buNone/>
            </a:pPr>
            <a:endParaRPr lang="en-GB" altLang="en-US" sz="3200" smtClean="0"/>
          </a:p>
        </p:txBody>
      </p:sp>
    </p:spTree>
    <p:extLst>
      <p:ext uri="{BB962C8B-B14F-4D97-AF65-F5344CB8AC3E}">
        <p14:creationId xmlns:p14="http://schemas.microsoft.com/office/powerpoint/2010/main" val="3226056179"/>
      </p:ext>
    </p:extLst>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idx="4294967295"/>
          </p:nvPr>
        </p:nvSpPr>
        <p:spPr/>
        <p:txBody>
          <a:bodyPr/>
          <a:lstStyle/>
          <a:p>
            <a:r>
              <a:rPr lang="en-GB" altLang="en-US" smtClean="0"/>
              <a:t>SkillWise</a:t>
            </a:r>
          </a:p>
        </p:txBody>
      </p:sp>
      <p:sp>
        <p:nvSpPr>
          <p:cNvPr id="18435" name="Rectangle 3"/>
          <p:cNvSpPr>
            <a:spLocks noGrp="1" noChangeArrowheads="1"/>
          </p:cNvSpPr>
          <p:nvPr>
            <p:ph type="body" idx="4294967295"/>
          </p:nvPr>
        </p:nvSpPr>
        <p:spPr>
          <a:xfrm>
            <a:off x="2555875" y="1125538"/>
            <a:ext cx="5943600" cy="4114800"/>
          </a:xfrm>
        </p:spPr>
        <p:txBody>
          <a:bodyPr/>
          <a:lstStyle/>
          <a:p>
            <a:pPr>
              <a:buFontTx/>
              <a:buNone/>
            </a:pPr>
            <a:r>
              <a:rPr lang="en-GB" altLang="en-US" sz="4000" smtClean="0"/>
              <a:t>Security – becoming ever more critical</a:t>
            </a:r>
          </a:p>
          <a:p>
            <a:pPr>
              <a:buFontTx/>
              <a:buNone/>
            </a:pPr>
            <a:r>
              <a:rPr lang="en-GB" altLang="en-US" sz="4000" smtClean="0"/>
              <a:t>GDPR</a:t>
            </a:r>
          </a:p>
          <a:p>
            <a:pPr>
              <a:buFontTx/>
              <a:buNone/>
            </a:pPr>
            <a:r>
              <a:rPr lang="en-GB" altLang="en-US" sz="4000" smtClean="0"/>
              <a:t>High profile breaches</a:t>
            </a:r>
          </a:p>
          <a:p>
            <a:pPr>
              <a:buFontTx/>
              <a:buNone/>
            </a:pPr>
            <a:r>
              <a:rPr lang="en-GB" altLang="en-US" sz="4000" smtClean="0"/>
              <a:t>Technical measures are only part of the solution</a:t>
            </a:r>
          </a:p>
          <a:p>
            <a:pPr algn="ctr">
              <a:buFontTx/>
              <a:buNone/>
            </a:pPr>
            <a:endParaRPr lang="en-GB" altLang="en-US" sz="4000" i="1" smtClean="0"/>
          </a:p>
          <a:p>
            <a:pPr algn="r">
              <a:buFontTx/>
              <a:buNone/>
            </a:pPr>
            <a:endParaRPr lang="en-GB" altLang="en-US" sz="3200" i="1" smtClean="0"/>
          </a:p>
          <a:p>
            <a:pPr>
              <a:buFontTx/>
              <a:buNone/>
            </a:pPr>
            <a:endParaRPr lang="en-GB" altLang="en-US" sz="4000" i="1" smtClean="0"/>
          </a:p>
          <a:p>
            <a:pPr>
              <a:buFontTx/>
              <a:buNone/>
            </a:pPr>
            <a:endParaRPr lang="en-GB" altLang="en-US" sz="3200" smtClean="0"/>
          </a:p>
        </p:txBody>
      </p:sp>
    </p:spTree>
    <p:extLst>
      <p:ext uri="{BB962C8B-B14F-4D97-AF65-F5344CB8AC3E}">
        <p14:creationId xmlns:p14="http://schemas.microsoft.com/office/powerpoint/2010/main" val="4237903909"/>
      </p:ext>
    </p:extLst>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idx="4294967295"/>
          </p:nvPr>
        </p:nvSpPr>
        <p:spPr/>
        <p:txBody>
          <a:bodyPr/>
          <a:lstStyle/>
          <a:p>
            <a:r>
              <a:rPr lang="en-GB" altLang="en-US" smtClean="0"/>
              <a:t>SkillWise</a:t>
            </a:r>
          </a:p>
        </p:txBody>
      </p:sp>
      <p:sp>
        <p:nvSpPr>
          <p:cNvPr id="19459" name="Rectangle 3"/>
          <p:cNvSpPr>
            <a:spLocks noGrp="1" noChangeArrowheads="1"/>
          </p:cNvSpPr>
          <p:nvPr>
            <p:ph type="body" idx="4294967295"/>
          </p:nvPr>
        </p:nvSpPr>
        <p:spPr>
          <a:xfrm>
            <a:off x="2555875" y="1125538"/>
            <a:ext cx="5943600" cy="4114800"/>
          </a:xfrm>
        </p:spPr>
        <p:txBody>
          <a:bodyPr/>
          <a:lstStyle/>
          <a:p>
            <a:pPr>
              <a:buFontTx/>
              <a:buNone/>
            </a:pPr>
            <a:r>
              <a:rPr lang="en-GB" altLang="en-US" sz="4000" smtClean="0"/>
              <a:t>FBI “there are just two kinds of companies, those that have been hacked, and those that don’t know they’ve been hacked”.</a:t>
            </a:r>
          </a:p>
          <a:p>
            <a:pPr algn="ctr">
              <a:buFontTx/>
              <a:buNone/>
            </a:pPr>
            <a:endParaRPr lang="en-GB" altLang="en-US" sz="4000" i="1" smtClean="0"/>
          </a:p>
          <a:p>
            <a:pPr algn="r">
              <a:buFontTx/>
              <a:buNone/>
            </a:pPr>
            <a:endParaRPr lang="en-GB" altLang="en-US" sz="3200" i="1" smtClean="0"/>
          </a:p>
          <a:p>
            <a:pPr>
              <a:buFontTx/>
              <a:buNone/>
            </a:pPr>
            <a:endParaRPr lang="en-GB" altLang="en-US" sz="4000" i="1" smtClean="0"/>
          </a:p>
          <a:p>
            <a:pPr>
              <a:buFontTx/>
              <a:buNone/>
            </a:pPr>
            <a:endParaRPr lang="en-GB" altLang="en-US" sz="3200" smtClean="0"/>
          </a:p>
        </p:txBody>
      </p:sp>
    </p:spTree>
    <p:extLst>
      <p:ext uri="{BB962C8B-B14F-4D97-AF65-F5344CB8AC3E}">
        <p14:creationId xmlns:p14="http://schemas.microsoft.com/office/powerpoint/2010/main" val="2722190983"/>
      </p:ext>
    </p:extLst>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idx="4294967295"/>
          </p:nvPr>
        </p:nvSpPr>
        <p:spPr/>
        <p:txBody>
          <a:bodyPr/>
          <a:lstStyle/>
          <a:p>
            <a:r>
              <a:rPr lang="en-GB" altLang="en-US" smtClean="0"/>
              <a:t>SkillWise</a:t>
            </a:r>
          </a:p>
        </p:txBody>
      </p:sp>
      <p:sp>
        <p:nvSpPr>
          <p:cNvPr id="20483" name="Rectangle 3"/>
          <p:cNvSpPr>
            <a:spLocks noGrp="1" noChangeArrowheads="1"/>
          </p:cNvSpPr>
          <p:nvPr>
            <p:ph type="body" idx="4294967295"/>
          </p:nvPr>
        </p:nvSpPr>
        <p:spPr>
          <a:xfrm>
            <a:off x="2555875" y="1268413"/>
            <a:ext cx="5943600" cy="4114800"/>
          </a:xfrm>
        </p:spPr>
        <p:txBody>
          <a:bodyPr/>
          <a:lstStyle/>
          <a:p>
            <a:pPr>
              <a:buFontTx/>
              <a:buNone/>
            </a:pPr>
            <a:r>
              <a:rPr lang="en-GB" altLang="en-US" sz="4000" smtClean="0"/>
              <a:t>Porn star names</a:t>
            </a:r>
          </a:p>
          <a:p>
            <a:pPr algn="ctr">
              <a:buFontTx/>
              <a:buNone/>
            </a:pPr>
            <a:endParaRPr lang="en-GB" altLang="en-US" sz="4000" i="1" smtClean="0"/>
          </a:p>
          <a:p>
            <a:pPr algn="r">
              <a:buFontTx/>
              <a:buNone/>
            </a:pPr>
            <a:endParaRPr lang="en-GB" altLang="en-US" sz="3200" i="1" smtClean="0"/>
          </a:p>
          <a:p>
            <a:pPr>
              <a:buFontTx/>
              <a:buNone/>
            </a:pPr>
            <a:endParaRPr lang="en-GB" altLang="en-US" sz="4000" i="1" smtClean="0"/>
          </a:p>
          <a:p>
            <a:pPr>
              <a:buFontTx/>
              <a:buNone/>
            </a:pPr>
            <a:endParaRPr lang="en-GB" altLang="en-US" sz="3200" smtClean="0"/>
          </a:p>
        </p:txBody>
      </p:sp>
    </p:spTree>
    <p:extLst>
      <p:ext uri="{BB962C8B-B14F-4D97-AF65-F5344CB8AC3E}">
        <p14:creationId xmlns:p14="http://schemas.microsoft.com/office/powerpoint/2010/main" val="3232802558"/>
      </p:ext>
    </p:extLst>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idx="4294967295"/>
          </p:nvPr>
        </p:nvSpPr>
        <p:spPr/>
        <p:txBody>
          <a:bodyPr/>
          <a:lstStyle/>
          <a:p>
            <a:r>
              <a:rPr lang="en-GB" altLang="en-US" smtClean="0"/>
              <a:t>SkillWise</a:t>
            </a:r>
          </a:p>
        </p:txBody>
      </p:sp>
      <p:sp>
        <p:nvSpPr>
          <p:cNvPr id="22531" name="Rectangle 3"/>
          <p:cNvSpPr>
            <a:spLocks noGrp="1" noChangeArrowheads="1"/>
          </p:cNvSpPr>
          <p:nvPr>
            <p:ph type="body" idx="4294967295"/>
          </p:nvPr>
        </p:nvSpPr>
        <p:spPr>
          <a:xfrm>
            <a:off x="2916238" y="981075"/>
            <a:ext cx="5943600" cy="4114800"/>
          </a:xfrm>
        </p:spPr>
        <p:txBody>
          <a:bodyPr/>
          <a:lstStyle/>
          <a:p>
            <a:pPr>
              <a:buFontTx/>
              <a:buNone/>
            </a:pPr>
            <a:r>
              <a:rPr lang="en-GB" altLang="en-US" sz="4000" smtClean="0"/>
              <a:t>Cyber attacks – occur way before the day when we discover them.</a:t>
            </a:r>
          </a:p>
          <a:p>
            <a:pPr>
              <a:buFontTx/>
              <a:buNone/>
            </a:pPr>
            <a:r>
              <a:rPr lang="en-GB" altLang="en-US" sz="4000" smtClean="0"/>
              <a:t>Spam email?</a:t>
            </a:r>
          </a:p>
          <a:p>
            <a:pPr>
              <a:buFontTx/>
              <a:buNone/>
            </a:pPr>
            <a:r>
              <a:rPr lang="en-GB" altLang="en-US" sz="4000" smtClean="0"/>
              <a:t>Identity theft every 3 seconds</a:t>
            </a:r>
          </a:p>
          <a:p>
            <a:pPr algn="r">
              <a:buFontTx/>
              <a:buNone/>
            </a:pPr>
            <a:endParaRPr lang="en-GB" altLang="en-US" sz="3200" i="1" smtClean="0"/>
          </a:p>
          <a:p>
            <a:pPr>
              <a:buFontTx/>
              <a:buNone/>
            </a:pPr>
            <a:endParaRPr lang="en-GB" altLang="en-US" sz="4000" i="1" smtClean="0"/>
          </a:p>
          <a:p>
            <a:pPr>
              <a:buFontTx/>
              <a:buNone/>
            </a:pPr>
            <a:endParaRPr lang="en-GB" altLang="en-US" sz="3200" smtClean="0"/>
          </a:p>
        </p:txBody>
      </p:sp>
    </p:spTree>
    <p:extLst>
      <p:ext uri="{BB962C8B-B14F-4D97-AF65-F5344CB8AC3E}">
        <p14:creationId xmlns:p14="http://schemas.microsoft.com/office/powerpoint/2010/main" val="2720348866"/>
      </p:ext>
    </p:extLst>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idx="4294967295"/>
          </p:nvPr>
        </p:nvSpPr>
        <p:spPr/>
        <p:txBody>
          <a:bodyPr/>
          <a:lstStyle/>
          <a:p>
            <a:r>
              <a:rPr lang="en-GB" altLang="en-US" smtClean="0"/>
              <a:t>SkillWise</a:t>
            </a:r>
          </a:p>
        </p:txBody>
      </p:sp>
      <p:sp>
        <p:nvSpPr>
          <p:cNvPr id="24579" name="Rectangle 3"/>
          <p:cNvSpPr>
            <a:spLocks noGrp="1" noChangeArrowheads="1"/>
          </p:cNvSpPr>
          <p:nvPr>
            <p:ph type="body" idx="4294967295"/>
          </p:nvPr>
        </p:nvSpPr>
        <p:spPr>
          <a:xfrm>
            <a:off x="2627313" y="1125538"/>
            <a:ext cx="5943600" cy="4114800"/>
          </a:xfrm>
        </p:spPr>
        <p:txBody>
          <a:bodyPr/>
          <a:lstStyle/>
          <a:p>
            <a:pPr>
              <a:buFontTx/>
              <a:buNone/>
            </a:pPr>
            <a:r>
              <a:rPr lang="en-GB" altLang="en-US" sz="4000" smtClean="0"/>
              <a:t>Our biggest line of defence – people</a:t>
            </a:r>
          </a:p>
          <a:p>
            <a:pPr>
              <a:buFontTx/>
              <a:buNone/>
            </a:pPr>
            <a:r>
              <a:rPr lang="en-GB" altLang="en-US" sz="4000" smtClean="0"/>
              <a:t>Awareness</a:t>
            </a:r>
          </a:p>
          <a:p>
            <a:pPr algn="r">
              <a:buFontTx/>
              <a:buNone/>
            </a:pPr>
            <a:endParaRPr lang="en-GB" altLang="en-US" sz="3200" i="1" smtClean="0"/>
          </a:p>
          <a:p>
            <a:pPr>
              <a:buFontTx/>
              <a:buNone/>
            </a:pPr>
            <a:endParaRPr lang="en-GB" altLang="en-US" sz="4000" i="1" smtClean="0"/>
          </a:p>
          <a:p>
            <a:pPr>
              <a:buFontTx/>
              <a:buNone/>
            </a:pPr>
            <a:endParaRPr lang="en-GB" altLang="en-US" sz="3200" smtClean="0"/>
          </a:p>
        </p:txBody>
      </p:sp>
    </p:spTree>
    <p:extLst>
      <p:ext uri="{BB962C8B-B14F-4D97-AF65-F5344CB8AC3E}">
        <p14:creationId xmlns:p14="http://schemas.microsoft.com/office/powerpoint/2010/main" val="1698879715"/>
      </p:ext>
    </p:extLst>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idx="4294967295"/>
          </p:nvPr>
        </p:nvSpPr>
        <p:spPr/>
        <p:txBody>
          <a:bodyPr/>
          <a:lstStyle/>
          <a:p>
            <a:r>
              <a:rPr lang="en-GB" altLang="en-US" smtClean="0"/>
              <a:t>SkillWise</a:t>
            </a:r>
          </a:p>
        </p:txBody>
      </p:sp>
      <p:sp>
        <p:nvSpPr>
          <p:cNvPr id="26627" name="Rectangle 3"/>
          <p:cNvSpPr>
            <a:spLocks noGrp="1" noChangeArrowheads="1"/>
          </p:cNvSpPr>
          <p:nvPr>
            <p:ph type="body" idx="4294967295"/>
          </p:nvPr>
        </p:nvSpPr>
        <p:spPr>
          <a:xfrm>
            <a:off x="2555875" y="1196975"/>
            <a:ext cx="5943600" cy="4114800"/>
          </a:xfrm>
        </p:spPr>
        <p:txBody>
          <a:bodyPr/>
          <a:lstStyle/>
          <a:p>
            <a:pPr>
              <a:buFontTx/>
              <a:buNone/>
            </a:pPr>
            <a:r>
              <a:rPr lang="en-GB" altLang="en-US" sz="4000" smtClean="0"/>
              <a:t>Scams becoming more sophisticated</a:t>
            </a:r>
          </a:p>
          <a:p>
            <a:pPr>
              <a:buFontTx/>
              <a:buNone/>
            </a:pPr>
            <a:r>
              <a:rPr lang="en-GB" altLang="en-US" sz="4000" smtClean="0"/>
              <a:t>Starbucks scam</a:t>
            </a:r>
          </a:p>
          <a:p>
            <a:pPr algn="r">
              <a:buFontTx/>
              <a:buNone/>
            </a:pPr>
            <a:endParaRPr lang="en-GB" altLang="en-US" sz="3200" i="1" smtClean="0"/>
          </a:p>
          <a:p>
            <a:pPr>
              <a:buFontTx/>
              <a:buNone/>
            </a:pPr>
            <a:endParaRPr lang="en-GB" altLang="en-US" sz="4000" i="1" smtClean="0"/>
          </a:p>
          <a:p>
            <a:pPr>
              <a:buFontTx/>
              <a:buNone/>
            </a:pPr>
            <a:endParaRPr lang="en-GB" altLang="en-US" sz="3200" smtClean="0"/>
          </a:p>
        </p:txBody>
      </p:sp>
    </p:spTree>
    <p:extLst>
      <p:ext uri="{BB962C8B-B14F-4D97-AF65-F5344CB8AC3E}">
        <p14:creationId xmlns:p14="http://schemas.microsoft.com/office/powerpoint/2010/main" val="2735252546"/>
      </p:ext>
    </p:extLst>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idx="4294967295"/>
          </p:nvPr>
        </p:nvSpPr>
        <p:spPr/>
        <p:txBody>
          <a:bodyPr/>
          <a:lstStyle/>
          <a:p>
            <a:r>
              <a:rPr lang="en-GB" altLang="en-US" smtClean="0"/>
              <a:t>SkillWise</a:t>
            </a:r>
          </a:p>
        </p:txBody>
      </p:sp>
      <p:sp>
        <p:nvSpPr>
          <p:cNvPr id="27651" name="Rectangle 3"/>
          <p:cNvSpPr>
            <a:spLocks noGrp="1" noChangeArrowheads="1"/>
          </p:cNvSpPr>
          <p:nvPr>
            <p:ph type="body" idx="4294967295"/>
          </p:nvPr>
        </p:nvSpPr>
        <p:spPr>
          <a:xfrm>
            <a:off x="2627313" y="1196975"/>
            <a:ext cx="5943600" cy="4114800"/>
          </a:xfrm>
        </p:spPr>
        <p:txBody>
          <a:bodyPr/>
          <a:lstStyle/>
          <a:p>
            <a:pPr>
              <a:buFontTx/>
              <a:buNone/>
            </a:pPr>
            <a:r>
              <a:rPr lang="en-GB" altLang="en-US" sz="4000" smtClean="0"/>
              <a:t>Phishing </a:t>
            </a:r>
          </a:p>
          <a:p>
            <a:pPr>
              <a:buFontTx/>
              <a:buNone/>
            </a:pPr>
            <a:r>
              <a:rPr lang="en-GB" altLang="en-US" sz="4000" smtClean="0"/>
              <a:t>Whaling</a:t>
            </a:r>
          </a:p>
          <a:p>
            <a:pPr>
              <a:buFontTx/>
              <a:buNone/>
            </a:pPr>
            <a:r>
              <a:rPr lang="en-GB" altLang="en-US" sz="4000" smtClean="0"/>
              <a:t>Every 5 minutes</a:t>
            </a:r>
          </a:p>
          <a:p>
            <a:pPr>
              <a:buFontTx/>
              <a:buNone/>
            </a:pPr>
            <a:r>
              <a:rPr lang="en-GB" altLang="en-US" sz="4000" smtClean="0"/>
              <a:t>Cultural change – be sceptical</a:t>
            </a:r>
          </a:p>
          <a:p>
            <a:pPr algn="r">
              <a:buFontTx/>
              <a:buNone/>
            </a:pPr>
            <a:endParaRPr lang="en-GB" altLang="en-US" sz="3200" i="1" smtClean="0"/>
          </a:p>
          <a:p>
            <a:pPr>
              <a:buFontTx/>
              <a:buNone/>
            </a:pPr>
            <a:endParaRPr lang="en-GB" altLang="en-US" sz="4000" i="1" smtClean="0"/>
          </a:p>
          <a:p>
            <a:pPr>
              <a:buFontTx/>
              <a:buNone/>
            </a:pPr>
            <a:endParaRPr lang="en-GB" altLang="en-US" sz="3200" smtClean="0"/>
          </a:p>
        </p:txBody>
      </p:sp>
    </p:spTree>
    <p:extLst>
      <p:ext uri="{BB962C8B-B14F-4D97-AF65-F5344CB8AC3E}">
        <p14:creationId xmlns:p14="http://schemas.microsoft.com/office/powerpoint/2010/main" val="3088598416"/>
      </p:ext>
    </p:extLst>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idx="4294967295"/>
          </p:nvPr>
        </p:nvSpPr>
        <p:spPr/>
        <p:txBody>
          <a:bodyPr/>
          <a:lstStyle/>
          <a:p>
            <a:r>
              <a:rPr lang="en-GB" altLang="en-US" smtClean="0"/>
              <a:t>SkillWise</a:t>
            </a:r>
          </a:p>
        </p:txBody>
      </p:sp>
      <p:sp>
        <p:nvSpPr>
          <p:cNvPr id="29699" name="Rectangle 3"/>
          <p:cNvSpPr>
            <a:spLocks noGrp="1" noChangeArrowheads="1"/>
          </p:cNvSpPr>
          <p:nvPr>
            <p:ph type="body" idx="4294967295"/>
          </p:nvPr>
        </p:nvSpPr>
        <p:spPr>
          <a:xfrm>
            <a:off x="2555875" y="1371600"/>
            <a:ext cx="5943600" cy="4114800"/>
          </a:xfrm>
        </p:spPr>
        <p:txBody>
          <a:bodyPr/>
          <a:lstStyle/>
          <a:p>
            <a:pPr>
              <a:buFontTx/>
              <a:buNone/>
            </a:pPr>
            <a:r>
              <a:rPr lang="en-GB" altLang="en-US" sz="4000" smtClean="0"/>
              <a:t>Cyber security – not an IT problem, a personal problem</a:t>
            </a:r>
          </a:p>
          <a:p>
            <a:pPr>
              <a:buFontTx/>
              <a:buNone/>
            </a:pPr>
            <a:r>
              <a:rPr lang="en-GB" altLang="en-US" sz="4000" smtClean="0"/>
              <a:t>We need to build our human firewalls</a:t>
            </a:r>
          </a:p>
          <a:p>
            <a:pPr algn="ctr">
              <a:buFontTx/>
              <a:buNone/>
            </a:pPr>
            <a:endParaRPr lang="en-GB" altLang="en-US" sz="4000" i="1" smtClean="0"/>
          </a:p>
          <a:p>
            <a:pPr algn="r">
              <a:buFontTx/>
              <a:buNone/>
            </a:pPr>
            <a:endParaRPr lang="en-GB" altLang="en-US" sz="3200" i="1" smtClean="0"/>
          </a:p>
          <a:p>
            <a:pPr>
              <a:buFontTx/>
              <a:buNone/>
            </a:pPr>
            <a:endParaRPr lang="en-GB" altLang="en-US" sz="4000" i="1" smtClean="0"/>
          </a:p>
          <a:p>
            <a:pPr>
              <a:buFontTx/>
              <a:buNone/>
            </a:pPr>
            <a:endParaRPr lang="en-GB" altLang="en-US" sz="3200" smtClean="0"/>
          </a:p>
        </p:txBody>
      </p:sp>
    </p:spTree>
    <p:extLst>
      <p:ext uri="{BB962C8B-B14F-4D97-AF65-F5344CB8AC3E}">
        <p14:creationId xmlns:p14="http://schemas.microsoft.com/office/powerpoint/2010/main" val="673743778"/>
      </p:ext>
    </p:extLst>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Box 1">
            <a:extLst>
              <a:ext uri="{FF2B5EF4-FFF2-40B4-BE49-F238E27FC236}">
                <a16:creationId xmlns="" xmlns:a16="http://schemas.microsoft.com/office/drawing/2014/main" id="{2212053B-2820-4849-96E6-CDAB19820071}"/>
              </a:ext>
            </a:extLst>
          </p:cNvPr>
          <p:cNvSpPr txBox="1">
            <a:spLocks noChangeArrowheads="1"/>
          </p:cNvSpPr>
          <p:nvPr/>
        </p:nvSpPr>
        <p:spPr bwMode="auto">
          <a:xfrm>
            <a:off x="2700338" y="2349500"/>
            <a:ext cx="561657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0099"/>
              </a:buClr>
              <a:buChar char="•"/>
              <a:defRPr sz="3600">
                <a:solidFill>
                  <a:schemeClr val="tx1"/>
                </a:solidFill>
                <a:latin typeface="Arial Narrow" panose="020B0606020202030204" pitchFamily="34" charset="0"/>
              </a:defRPr>
            </a:lvl1pPr>
            <a:lvl2pPr marL="742950" indent="-285750">
              <a:spcBef>
                <a:spcPct val="20000"/>
              </a:spcBef>
              <a:buClr>
                <a:srgbClr val="000099"/>
              </a:buClr>
              <a:buFont typeface="CommonBullets"/>
              <a:buChar char="&gt;"/>
              <a:defRPr sz="3200">
                <a:solidFill>
                  <a:schemeClr val="tx1"/>
                </a:solidFill>
                <a:latin typeface="Arial Narrow" panose="020B0606020202030204" pitchFamily="34" charset="0"/>
              </a:defRPr>
            </a:lvl2pPr>
            <a:lvl3pPr marL="1143000" indent="-228600">
              <a:spcBef>
                <a:spcPct val="20000"/>
              </a:spcBef>
              <a:buClr>
                <a:srgbClr val="000099"/>
              </a:buClr>
              <a:buChar char="•"/>
              <a:defRPr sz="3200">
                <a:solidFill>
                  <a:schemeClr val="tx1"/>
                </a:solidFill>
                <a:latin typeface="Arial Narrow" panose="020B0606020202030204" pitchFamily="34" charset="0"/>
              </a:defRPr>
            </a:lvl3pPr>
            <a:lvl4pPr marL="1600200" indent="-228600">
              <a:spcBef>
                <a:spcPct val="20000"/>
              </a:spcBef>
              <a:buClr>
                <a:srgbClr val="000099"/>
              </a:buClr>
              <a:buChar char="–"/>
              <a:defRPr sz="3200">
                <a:solidFill>
                  <a:schemeClr val="tx1"/>
                </a:solidFill>
                <a:latin typeface="Arial Narrow" panose="020B0606020202030204" pitchFamily="34" charset="0"/>
              </a:defRPr>
            </a:lvl4pPr>
            <a:lvl5pPr marL="2057400" indent="-228600">
              <a:spcBef>
                <a:spcPct val="20000"/>
              </a:spcBef>
              <a:buClr>
                <a:srgbClr val="000099"/>
              </a:buClr>
              <a:buChar char="»"/>
              <a:defRPr sz="3200">
                <a:solidFill>
                  <a:schemeClr val="tx1"/>
                </a:solidFill>
                <a:latin typeface="Arial Narrow" panose="020B0606020202030204" pitchFamily="34" charset="0"/>
              </a:defRPr>
            </a:lvl5pPr>
            <a:lvl6pPr marL="25146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6pPr>
            <a:lvl7pPr marL="29718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7pPr>
            <a:lvl8pPr marL="34290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8pPr>
            <a:lvl9pPr marL="38862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9pPr>
          </a:lstStyle>
          <a:p>
            <a:pPr algn="ctr">
              <a:buClr>
                <a:srgbClr val="003399"/>
              </a:buClr>
              <a:buSzPct val="125000"/>
              <a:buFontTx/>
              <a:buNone/>
            </a:pPr>
            <a:r>
              <a:rPr lang="en-GB" altLang="en-US" sz="4000" dirty="0">
                <a:latin typeface="Calibri" panose="020F0502020204030204" pitchFamily="34" charset="0"/>
                <a:ea typeface="Microsoft YaHei UI" panose="020B0503020204020204" pitchFamily="34" charset="-122"/>
                <a:cs typeface="Calibri" panose="020F0502020204030204" pitchFamily="34" charset="0"/>
              </a:rPr>
              <a:t>New development requests</a:t>
            </a:r>
          </a:p>
        </p:txBody>
      </p:sp>
      <p:sp>
        <p:nvSpPr>
          <p:cNvPr id="64515" name="Rectangle 2">
            <a:extLst>
              <a:ext uri="{FF2B5EF4-FFF2-40B4-BE49-F238E27FC236}">
                <a16:creationId xmlns="" xmlns:a16="http://schemas.microsoft.com/office/drawing/2014/main" id="{CA797C1E-0BE7-4989-8004-4F5FE8D351D9}"/>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1">
            <a:extLst>
              <a:ext uri="{FF2B5EF4-FFF2-40B4-BE49-F238E27FC236}">
                <a16:creationId xmlns="" xmlns:a16="http://schemas.microsoft.com/office/drawing/2014/main" id="{D8758610-DC6E-4CFD-B243-293C63721D71}"/>
              </a:ext>
            </a:extLst>
          </p:cNvPr>
          <p:cNvSpPr txBox="1">
            <a:spLocks noChangeArrowheads="1"/>
          </p:cNvSpPr>
          <p:nvPr/>
        </p:nvSpPr>
        <p:spPr bwMode="auto">
          <a:xfrm>
            <a:off x="2987675" y="754063"/>
            <a:ext cx="56165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0099"/>
              </a:buClr>
              <a:buChar char="•"/>
              <a:defRPr sz="3600">
                <a:solidFill>
                  <a:schemeClr val="tx1"/>
                </a:solidFill>
                <a:latin typeface="Arial Narrow" panose="020B0606020202030204" pitchFamily="34" charset="0"/>
              </a:defRPr>
            </a:lvl1pPr>
            <a:lvl2pPr marL="742950" indent="-285750">
              <a:spcBef>
                <a:spcPct val="20000"/>
              </a:spcBef>
              <a:buClr>
                <a:srgbClr val="000099"/>
              </a:buClr>
              <a:buFont typeface="CommonBullets"/>
              <a:buChar char="&gt;"/>
              <a:defRPr sz="3200">
                <a:solidFill>
                  <a:schemeClr val="tx1"/>
                </a:solidFill>
                <a:latin typeface="Arial Narrow" panose="020B0606020202030204" pitchFamily="34" charset="0"/>
              </a:defRPr>
            </a:lvl2pPr>
            <a:lvl3pPr marL="1143000" indent="-228600">
              <a:spcBef>
                <a:spcPct val="20000"/>
              </a:spcBef>
              <a:buClr>
                <a:srgbClr val="000099"/>
              </a:buClr>
              <a:buChar char="•"/>
              <a:defRPr sz="3200">
                <a:solidFill>
                  <a:schemeClr val="tx1"/>
                </a:solidFill>
                <a:latin typeface="Arial Narrow" panose="020B0606020202030204" pitchFamily="34" charset="0"/>
              </a:defRPr>
            </a:lvl3pPr>
            <a:lvl4pPr marL="1600200" indent="-228600">
              <a:spcBef>
                <a:spcPct val="20000"/>
              </a:spcBef>
              <a:buClr>
                <a:srgbClr val="000099"/>
              </a:buClr>
              <a:buChar char="–"/>
              <a:defRPr sz="3200">
                <a:solidFill>
                  <a:schemeClr val="tx1"/>
                </a:solidFill>
                <a:latin typeface="Arial Narrow" panose="020B0606020202030204" pitchFamily="34" charset="0"/>
              </a:defRPr>
            </a:lvl4pPr>
            <a:lvl5pPr marL="2057400" indent="-228600">
              <a:spcBef>
                <a:spcPct val="20000"/>
              </a:spcBef>
              <a:buClr>
                <a:srgbClr val="000099"/>
              </a:buClr>
              <a:buChar char="»"/>
              <a:defRPr sz="3200">
                <a:solidFill>
                  <a:schemeClr val="tx1"/>
                </a:solidFill>
                <a:latin typeface="Arial Narrow" panose="020B0606020202030204" pitchFamily="34" charset="0"/>
              </a:defRPr>
            </a:lvl5pPr>
            <a:lvl6pPr marL="25146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6pPr>
            <a:lvl7pPr marL="29718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7pPr>
            <a:lvl8pPr marL="34290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8pPr>
            <a:lvl9pPr marL="38862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9pPr>
          </a:lstStyle>
          <a:p>
            <a:pPr algn="ctr">
              <a:buClr>
                <a:srgbClr val="003399"/>
              </a:buClr>
              <a:buSzPct val="125000"/>
              <a:buFontTx/>
              <a:buNone/>
            </a:pPr>
            <a:endParaRPr lang="en-GB" altLang="en-US" dirty="0">
              <a:latin typeface="Calibri" panose="020F0502020204030204" pitchFamily="34" charset="0"/>
              <a:ea typeface="Microsoft YaHei UI" panose="020B0503020204020204" pitchFamily="34" charset="-122"/>
              <a:cs typeface="Calibri" panose="020F0502020204030204" pitchFamily="34" charset="0"/>
            </a:endParaRPr>
          </a:p>
          <a:p>
            <a:pPr algn="ctr">
              <a:buClr>
                <a:srgbClr val="003399"/>
              </a:buClr>
              <a:buSzPct val="125000"/>
              <a:buFontTx/>
              <a:buNone/>
            </a:pPr>
            <a:endParaRPr lang="en-GB" altLang="en-US" dirty="0">
              <a:latin typeface="Comic Sans MS" panose="030F0702030302020204" pitchFamily="66" charset="0"/>
              <a:ea typeface="Microsoft YaHei UI" panose="020B0503020204020204" pitchFamily="34" charset="-122"/>
              <a:cs typeface="Calibri" panose="020F0502020204030204" pitchFamily="34" charset="0"/>
            </a:endParaRPr>
          </a:p>
        </p:txBody>
      </p:sp>
      <p:sp>
        <p:nvSpPr>
          <p:cNvPr id="10243" name="Rectangle 2">
            <a:extLst>
              <a:ext uri="{FF2B5EF4-FFF2-40B4-BE49-F238E27FC236}">
                <a16:creationId xmlns="" xmlns:a16="http://schemas.microsoft.com/office/drawing/2014/main" id="{7256724C-9025-4CF6-B8B4-9C7C30763C68}"/>
              </a:ext>
            </a:extLst>
          </p:cNvPr>
          <p:cNvSpPr>
            <a:spLocks noGrp="1" noChangeArrowheads="1"/>
          </p:cNvSpPr>
          <p:nvPr>
            <p:ph type="title"/>
          </p:nvPr>
        </p:nvSpPr>
        <p:spPr>
          <a:xfrm>
            <a:off x="2895600" y="5967413"/>
            <a:ext cx="6248400" cy="990600"/>
          </a:xfrm>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pic>
        <p:nvPicPr>
          <p:cNvPr id="10244" name="Picture 181">
            <a:extLst>
              <a:ext uri="{FF2B5EF4-FFF2-40B4-BE49-F238E27FC236}">
                <a16:creationId xmlns="" xmlns:a16="http://schemas.microsoft.com/office/drawing/2014/main" id="{1934824D-06A7-4353-ABFA-2AE6C5FB46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53976"/>
          <a:stretch>
            <a:fillRect/>
          </a:stretch>
        </p:blipFill>
        <p:spPr bwMode="auto">
          <a:xfrm>
            <a:off x="3232150" y="2303463"/>
            <a:ext cx="53721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22">
            <a:extLst>
              <a:ext uri="{FF2B5EF4-FFF2-40B4-BE49-F238E27FC236}">
                <a16:creationId xmlns="" xmlns:a16="http://schemas.microsoft.com/office/drawing/2014/main" id="{6ABAF67D-BB34-4F0D-B00D-CD05F011F5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55981"/>
          <a:stretch>
            <a:fillRect/>
          </a:stretch>
        </p:blipFill>
        <p:spPr bwMode="auto">
          <a:xfrm>
            <a:off x="3262313" y="4284663"/>
            <a:ext cx="5372100" cy="189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Rectangle 5">
            <a:extLst>
              <a:ext uri="{FF2B5EF4-FFF2-40B4-BE49-F238E27FC236}">
                <a16:creationId xmlns="" xmlns:a16="http://schemas.microsoft.com/office/drawing/2014/main" id="{D6EC658C-DCA9-4246-A7A7-A62F7641F070}"/>
              </a:ext>
            </a:extLst>
          </p:cNvPr>
          <p:cNvSpPr>
            <a:spLocks noChangeArrowheads="1"/>
          </p:cNvSpPr>
          <p:nvPr/>
        </p:nvSpPr>
        <p:spPr bwMode="auto">
          <a:xfrm>
            <a:off x="3419475" y="4830763"/>
            <a:ext cx="1238250" cy="247650"/>
          </a:xfrm>
          <a:prstGeom prst="rect">
            <a:avLst/>
          </a:prstGeom>
          <a:noFill/>
          <a:ln w="1905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spcBef>
                <a:spcPct val="20000"/>
              </a:spcBef>
              <a:buClr>
                <a:srgbClr val="000099"/>
              </a:buClr>
              <a:buChar char="•"/>
              <a:defRPr sz="3600">
                <a:solidFill>
                  <a:schemeClr val="tx1"/>
                </a:solidFill>
                <a:latin typeface="Arial Narrow" panose="020B0606020202030204" pitchFamily="34" charset="0"/>
              </a:defRPr>
            </a:lvl1pPr>
            <a:lvl2pPr marL="742950" indent="-285750">
              <a:spcBef>
                <a:spcPct val="20000"/>
              </a:spcBef>
              <a:buClr>
                <a:srgbClr val="000099"/>
              </a:buClr>
              <a:buFont typeface="CommonBullets"/>
              <a:buChar char="&gt;"/>
              <a:defRPr sz="3200">
                <a:solidFill>
                  <a:schemeClr val="tx1"/>
                </a:solidFill>
                <a:latin typeface="Arial Narrow" panose="020B0606020202030204" pitchFamily="34" charset="0"/>
              </a:defRPr>
            </a:lvl2pPr>
            <a:lvl3pPr marL="1143000" indent="-228600">
              <a:spcBef>
                <a:spcPct val="20000"/>
              </a:spcBef>
              <a:buClr>
                <a:srgbClr val="000099"/>
              </a:buClr>
              <a:buChar char="•"/>
              <a:defRPr sz="3200">
                <a:solidFill>
                  <a:schemeClr val="tx1"/>
                </a:solidFill>
                <a:latin typeface="Arial Narrow" panose="020B0606020202030204" pitchFamily="34" charset="0"/>
              </a:defRPr>
            </a:lvl3pPr>
            <a:lvl4pPr marL="1600200" indent="-228600">
              <a:spcBef>
                <a:spcPct val="20000"/>
              </a:spcBef>
              <a:buClr>
                <a:srgbClr val="000099"/>
              </a:buClr>
              <a:buChar char="–"/>
              <a:defRPr sz="3200">
                <a:solidFill>
                  <a:schemeClr val="tx1"/>
                </a:solidFill>
                <a:latin typeface="Arial Narrow" panose="020B0606020202030204" pitchFamily="34" charset="0"/>
              </a:defRPr>
            </a:lvl4pPr>
            <a:lvl5pPr marL="2057400" indent="-228600">
              <a:spcBef>
                <a:spcPct val="20000"/>
              </a:spcBef>
              <a:buClr>
                <a:srgbClr val="000099"/>
              </a:buClr>
              <a:buChar char="»"/>
              <a:defRPr sz="3200">
                <a:solidFill>
                  <a:schemeClr val="tx1"/>
                </a:solidFill>
                <a:latin typeface="Arial Narrow" panose="020B0606020202030204" pitchFamily="34" charset="0"/>
              </a:defRPr>
            </a:lvl5pPr>
            <a:lvl6pPr marL="25146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6pPr>
            <a:lvl7pPr marL="29718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7pPr>
            <a:lvl8pPr marL="34290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8pPr>
            <a:lvl9pPr marL="38862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9pPr>
          </a:lstStyle>
          <a:p>
            <a:pPr>
              <a:spcBef>
                <a:spcPct val="0"/>
              </a:spcBef>
              <a:buClrTx/>
              <a:buFontTx/>
              <a:buNone/>
            </a:pPr>
            <a:endParaRPr lang="en-US" altLang="en-US" sz="2400" dirty="0">
              <a:latin typeface="Arial" panose="020B0604020202020204" pitchFamily="34" charset="0"/>
            </a:endParaRPr>
          </a:p>
        </p:txBody>
      </p:sp>
      <p:sp>
        <p:nvSpPr>
          <p:cNvPr id="10247" name="Rectangle 4">
            <a:extLst>
              <a:ext uri="{FF2B5EF4-FFF2-40B4-BE49-F238E27FC236}">
                <a16:creationId xmlns="" xmlns:a16="http://schemas.microsoft.com/office/drawing/2014/main" id="{DF232761-AB17-499B-88A6-9C55B2A7A3A9}"/>
              </a:ext>
            </a:extLst>
          </p:cNvPr>
          <p:cNvSpPr>
            <a:spLocks noChangeArrowheads="1"/>
          </p:cNvSpPr>
          <p:nvPr/>
        </p:nvSpPr>
        <p:spPr bwMode="auto">
          <a:xfrm>
            <a:off x="3019425" y="873125"/>
            <a:ext cx="6013450" cy="1692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rgbClr val="000099"/>
              </a:buClr>
              <a:buChar char="•"/>
              <a:defRPr sz="3600">
                <a:solidFill>
                  <a:schemeClr val="tx1"/>
                </a:solidFill>
                <a:latin typeface="Arial Narrow" panose="020B0606020202030204" pitchFamily="34" charset="0"/>
              </a:defRPr>
            </a:lvl1pPr>
            <a:lvl2pPr marL="742950" indent="-285750">
              <a:spcBef>
                <a:spcPct val="20000"/>
              </a:spcBef>
              <a:buClr>
                <a:srgbClr val="000099"/>
              </a:buClr>
              <a:buFont typeface="CommonBullets"/>
              <a:buChar char="&gt;"/>
              <a:defRPr sz="3200">
                <a:solidFill>
                  <a:schemeClr val="tx1"/>
                </a:solidFill>
                <a:latin typeface="Arial Narrow" panose="020B0606020202030204" pitchFamily="34" charset="0"/>
              </a:defRPr>
            </a:lvl2pPr>
            <a:lvl3pPr marL="1143000" indent="-228600">
              <a:spcBef>
                <a:spcPct val="20000"/>
              </a:spcBef>
              <a:buClr>
                <a:srgbClr val="000099"/>
              </a:buClr>
              <a:buChar char="•"/>
              <a:defRPr sz="3200">
                <a:solidFill>
                  <a:schemeClr val="tx1"/>
                </a:solidFill>
                <a:latin typeface="Arial Narrow" panose="020B0606020202030204" pitchFamily="34" charset="0"/>
              </a:defRPr>
            </a:lvl3pPr>
            <a:lvl4pPr marL="1600200" indent="-228600">
              <a:spcBef>
                <a:spcPct val="20000"/>
              </a:spcBef>
              <a:buClr>
                <a:srgbClr val="000099"/>
              </a:buClr>
              <a:buChar char="–"/>
              <a:defRPr sz="3200">
                <a:solidFill>
                  <a:schemeClr val="tx1"/>
                </a:solidFill>
                <a:latin typeface="Arial Narrow" panose="020B0606020202030204" pitchFamily="34" charset="0"/>
              </a:defRPr>
            </a:lvl4pPr>
            <a:lvl5pPr marL="2057400" indent="-228600">
              <a:spcBef>
                <a:spcPct val="20000"/>
              </a:spcBef>
              <a:buClr>
                <a:srgbClr val="000099"/>
              </a:buClr>
              <a:buChar char="»"/>
              <a:defRPr sz="3200">
                <a:solidFill>
                  <a:schemeClr val="tx1"/>
                </a:solidFill>
                <a:latin typeface="Arial Narrow" panose="020B0606020202030204" pitchFamily="34" charset="0"/>
              </a:defRPr>
            </a:lvl5pPr>
            <a:lvl6pPr marL="25146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6pPr>
            <a:lvl7pPr marL="29718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7pPr>
            <a:lvl8pPr marL="34290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8pPr>
            <a:lvl9pPr marL="38862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9pPr>
          </a:lstStyle>
          <a:p>
            <a:pPr>
              <a:spcBef>
                <a:spcPct val="0"/>
              </a:spcBef>
              <a:buClrTx/>
              <a:buFontTx/>
              <a:buNone/>
            </a:pPr>
            <a:r>
              <a:rPr lang="en-GB" altLang="en-US" sz="1600" u="sng" dirty="0">
                <a:solidFill>
                  <a:srgbClr val="000000"/>
                </a:solidFill>
                <a:latin typeface="Calibri" panose="020F0502020204030204" pitchFamily="34" charset="0"/>
                <a:cs typeface="Calibri" panose="020F0502020204030204" pitchFamily="34" charset="0"/>
              </a:rPr>
              <a:t>Adding unit sign off date to Evidence Matrix report</a:t>
            </a:r>
          </a:p>
          <a:p>
            <a:pPr>
              <a:spcBef>
                <a:spcPct val="0"/>
              </a:spcBef>
              <a:buClrTx/>
              <a:buFontTx/>
              <a:buNone/>
            </a:pPr>
            <a:endParaRPr lang="en-GB" altLang="en-US" sz="1600" dirty="0">
              <a:latin typeface="Calibri" panose="020F0502020204030204" pitchFamily="34" charset="0"/>
              <a:cs typeface="Calibri" panose="020F0502020204030204" pitchFamily="34" charset="0"/>
            </a:endParaRPr>
          </a:p>
          <a:p>
            <a:pPr>
              <a:spcBef>
                <a:spcPct val="0"/>
              </a:spcBef>
              <a:buClrTx/>
              <a:buFontTx/>
              <a:buNone/>
            </a:pPr>
            <a:r>
              <a:rPr lang="en-GB" altLang="en-US" sz="1600" dirty="0">
                <a:solidFill>
                  <a:srgbClr val="000000"/>
                </a:solidFill>
                <a:latin typeface="Calibri" panose="020F0502020204030204" pitchFamily="34" charset="0"/>
                <a:cs typeface="Calibri" panose="020F0502020204030204" pitchFamily="34" charset="0"/>
              </a:rPr>
              <a:t>We have added a new area to the Evidence Matrix report, showing whether the unit has been signed off by the assessor and IV/IQA and the date this was completed.</a:t>
            </a:r>
            <a:endParaRPr lang="en-GB" altLang="en-US" sz="1600" dirty="0">
              <a:latin typeface="Calibri" panose="020F0502020204030204" pitchFamily="34" charset="0"/>
              <a:cs typeface="Calibri" panose="020F0502020204030204" pitchFamily="34" charset="0"/>
            </a:endParaRPr>
          </a:p>
          <a:p>
            <a:pPr>
              <a:spcBef>
                <a:spcPct val="0"/>
              </a:spcBef>
              <a:buClrTx/>
              <a:buFontTx/>
              <a:buNone/>
            </a:pPr>
            <a:endParaRPr lang="en-GB" altLang="en-US" sz="2400" dirty="0">
              <a:latin typeface="Arial" panose="020B0604020202020204" pitchFamily="34" charset="0"/>
            </a:endParaRPr>
          </a:p>
        </p:txBody>
      </p:sp>
      <p:sp>
        <p:nvSpPr>
          <p:cNvPr id="10248" name="Rectangle 5">
            <a:extLst>
              <a:ext uri="{FF2B5EF4-FFF2-40B4-BE49-F238E27FC236}">
                <a16:creationId xmlns="" xmlns:a16="http://schemas.microsoft.com/office/drawing/2014/main" id="{6B9509C9-7AD3-458E-A1D9-911E314C2C2E}"/>
              </a:ext>
            </a:extLst>
          </p:cNvPr>
          <p:cNvSpPr>
            <a:spLocks noChangeArrowheads="1"/>
          </p:cNvSpPr>
          <p:nvPr/>
        </p:nvSpPr>
        <p:spPr bwMode="auto">
          <a:xfrm>
            <a:off x="0" y="2438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rgbClr val="000099"/>
              </a:buClr>
              <a:buChar char="•"/>
              <a:defRPr sz="3600">
                <a:solidFill>
                  <a:schemeClr val="tx1"/>
                </a:solidFill>
                <a:latin typeface="Arial Narrow" panose="020B0606020202030204" pitchFamily="34" charset="0"/>
              </a:defRPr>
            </a:lvl1pPr>
            <a:lvl2pPr marL="742950" indent="-285750">
              <a:spcBef>
                <a:spcPct val="20000"/>
              </a:spcBef>
              <a:buClr>
                <a:srgbClr val="000099"/>
              </a:buClr>
              <a:buFont typeface="CommonBullets"/>
              <a:buChar char="&gt;"/>
              <a:defRPr sz="3200">
                <a:solidFill>
                  <a:schemeClr val="tx1"/>
                </a:solidFill>
                <a:latin typeface="Arial Narrow" panose="020B0606020202030204" pitchFamily="34" charset="0"/>
              </a:defRPr>
            </a:lvl2pPr>
            <a:lvl3pPr marL="1143000" indent="-228600">
              <a:spcBef>
                <a:spcPct val="20000"/>
              </a:spcBef>
              <a:buClr>
                <a:srgbClr val="000099"/>
              </a:buClr>
              <a:buChar char="•"/>
              <a:defRPr sz="3200">
                <a:solidFill>
                  <a:schemeClr val="tx1"/>
                </a:solidFill>
                <a:latin typeface="Arial Narrow" panose="020B0606020202030204" pitchFamily="34" charset="0"/>
              </a:defRPr>
            </a:lvl3pPr>
            <a:lvl4pPr marL="1600200" indent="-228600">
              <a:spcBef>
                <a:spcPct val="20000"/>
              </a:spcBef>
              <a:buClr>
                <a:srgbClr val="000099"/>
              </a:buClr>
              <a:buChar char="–"/>
              <a:defRPr sz="3200">
                <a:solidFill>
                  <a:schemeClr val="tx1"/>
                </a:solidFill>
                <a:latin typeface="Arial Narrow" panose="020B0606020202030204" pitchFamily="34" charset="0"/>
              </a:defRPr>
            </a:lvl4pPr>
            <a:lvl5pPr marL="2057400" indent="-228600">
              <a:spcBef>
                <a:spcPct val="20000"/>
              </a:spcBef>
              <a:buClr>
                <a:srgbClr val="000099"/>
              </a:buClr>
              <a:buChar char="»"/>
              <a:defRPr sz="3200">
                <a:solidFill>
                  <a:schemeClr val="tx1"/>
                </a:solidFill>
                <a:latin typeface="Arial Narrow" panose="020B0606020202030204" pitchFamily="34" charset="0"/>
              </a:defRPr>
            </a:lvl5pPr>
            <a:lvl6pPr marL="25146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6pPr>
            <a:lvl7pPr marL="29718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7pPr>
            <a:lvl8pPr marL="34290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8pPr>
            <a:lvl9pPr marL="38862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9pPr>
          </a:lstStyle>
          <a:p>
            <a:pPr>
              <a:spcBef>
                <a:spcPct val="0"/>
              </a:spcBef>
              <a:buClrTx/>
              <a:buFontTx/>
              <a:buNone/>
            </a:pPr>
            <a:endParaRPr lang="en-US" altLang="en-US" sz="2400" dirty="0">
              <a:latin typeface="Arial" panose="020B0604020202020204" pitchFamily="34" charset="0"/>
            </a:endParaRPr>
          </a:p>
        </p:txBody>
      </p:sp>
      <p:sp>
        <p:nvSpPr>
          <p:cNvPr id="10249" name="Rectangle 6">
            <a:extLst>
              <a:ext uri="{FF2B5EF4-FFF2-40B4-BE49-F238E27FC236}">
                <a16:creationId xmlns="" xmlns:a16="http://schemas.microsoft.com/office/drawing/2014/main" id="{B2E3D427-B750-43B6-B714-8E31EB009E88}"/>
              </a:ext>
            </a:extLst>
          </p:cNvPr>
          <p:cNvSpPr>
            <a:spLocks noChangeArrowheads="1"/>
          </p:cNvSpPr>
          <p:nvPr/>
        </p:nvSpPr>
        <p:spPr bwMode="auto">
          <a:xfrm>
            <a:off x="0" y="2895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rgbClr val="000099"/>
              </a:buClr>
              <a:buChar char="•"/>
              <a:defRPr sz="3600">
                <a:solidFill>
                  <a:schemeClr val="tx1"/>
                </a:solidFill>
                <a:latin typeface="Arial Narrow" panose="020B0606020202030204" pitchFamily="34" charset="0"/>
              </a:defRPr>
            </a:lvl1pPr>
            <a:lvl2pPr marL="742950" indent="-285750">
              <a:spcBef>
                <a:spcPct val="20000"/>
              </a:spcBef>
              <a:buClr>
                <a:srgbClr val="000099"/>
              </a:buClr>
              <a:buFont typeface="CommonBullets"/>
              <a:buChar char="&gt;"/>
              <a:defRPr sz="3200">
                <a:solidFill>
                  <a:schemeClr val="tx1"/>
                </a:solidFill>
                <a:latin typeface="Arial Narrow" panose="020B0606020202030204" pitchFamily="34" charset="0"/>
              </a:defRPr>
            </a:lvl2pPr>
            <a:lvl3pPr marL="1143000" indent="-228600">
              <a:spcBef>
                <a:spcPct val="20000"/>
              </a:spcBef>
              <a:buClr>
                <a:srgbClr val="000099"/>
              </a:buClr>
              <a:buChar char="•"/>
              <a:defRPr sz="3200">
                <a:solidFill>
                  <a:schemeClr val="tx1"/>
                </a:solidFill>
                <a:latin typeface="Arial Narrow" panose="020B0606020202030204" pitchFamily="34" charset="0"/>
              </a:defRPr>
            </a:lvl3pPr>
            <a:lvl4pPr marL="1600200" indent="-228600">
              <a:spcBef>
                <a:spcPct val="20000"/>
              </a:spcBef>
              <a:buClr>
                <a:srgbClr val="000099"/>
              </a:buClr>
              <a:buChar char="–"/>
              <a:defRPr sz="3200">
                <a:solidFill>
                  <a:schemeClr val="tx1"/>
                </a:solidFill>
                <a:latin typeface="Arial Narrow" panose="020B0606020202030204" pitchFamily="34" charset="0"/>
              </a:defRPr>
            </a:lvl4pPr>
            <a:lvl5pPr marL="2057400" indent="-228600">
              <a:spcBef>
                <a:spcPct val="20000"/>
              </a:spcBef>
              <a:buClr>
                <a:srgbClr val="000099"/>
              </a:buClr>
              <a:buChar char="»"/>
              <a:defRPr sz="3200">
                <a:solidFill>
                  <a:schemeClr val="tx1"/>
                </a:solidFill>
                <a:latin typeface="Arial Narrow" panose="020B0606020202030204" pitchFamily="34" charset="0"/>
              </a:defRPr>
            </a:lvl5pPr>
            <a:lvl6pPr marL="25146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6pPr>
            <a:lvl7pPr marL="29718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7pPr>
            <a:lvl8pPr marL="34290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8pPr>
            <a:lvl9pPr marL="38862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9pPr>
          </a:lstStyle>
          <a:p>
            <a:pPr>
              <a:spcBef>
                <a:spcPct val="0"/>
              </a:spcBef>
              <a:buClrTx/>
              <a:buFontTx/>
              <a:buNone/>
            </a:pPr>
            <a:endParaRPr lang="en-US" altLang="en-US" sz="2400" dirty="0">
              <a:latin typeface="Arial" panose="020B0604020202020204" pitchFamily="34" charset="0"/>
            </a:endParaRPr>
          </a:p>
        </p:txBody>
      </p:sp>
      <p:sp>
        <p:nvSpPr>
          <p:cNvPr id="10250" name="Rectangle 7">
            <a:extLst>
              <a:ext uri="{FF2B5EF4-FFF2-40B4-BE49-F238E27FC236}">
                <a16:creationId xmlns="" xmlns:a16="http://schemas.microsoft.com/office/drawing/2014/main" id="{61AD4343-12B4-4B72-8393-4F27E9A023E6}"/>
              </a:ext>
            </a:extLst>
          </p:cNvPr>
          <p:cNvSpPr>
            <a:spLocks noChangeArrowheads="1"/>
          </p:cNvSpPr>
          <p:nvPr/>
        </p:nvSpPr>
        <p:spPr bwMode="auto">
          <a:xfrm>
            <a:off x="0" y="47910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rgbClr val="000099"/>
              </a:buClr>
              <a:buChar char="•"/>
              <a:defRPr sz="3600">
                <a:solidFill>
                  <a:schemeClr val="tx1"/>
                </a:solidFill>
                <a:latin typeface="Arial Narrow" panose="020B0606020202030204" pitchFamily="34" charset="0"/>
              </a:defRPr>
            </a:lvl1pPr>
            <a:lvl2pPr marL="742950" indent="-285750">
              <a:spcBef>
                <a:spcPct val="20000"/>
              </a:spcBef>
              <a:buClr>
                <a:srgbClr val="000099"/>
              </a:buClr>
              <a:buFont typeface="CommonBullets"/>
              <a:buChar char="&gt;"/>
              <a:defRPr sz="3200">
                <a:solidFill>
                  <a:schemeClr val="tx1"/>
                </a:solidFill>
                <a:latin typeface="Arial Narrow" panose="020B0606020202030204" pitchFamily="34" charset="0"/>
              </a:defRPr>
            </a:lvl2pPr>
            <a:lvl3pPr marL="1143000" indent="-228600">
              <a:spcBef>
                <a:spcPct val="20000"/>
              </a:spcBef>
              <a:buClr>
                <a:srgbClr val="000099"/>
              </a:buClr>
              <a:buChar char="•"/>
              <a:defRPr sz="3200">
                <a:solidFill>
                  <a:schemeClr val="tx1"/>
                </a:solidFill>
                <a:latin typeface="Arial Narrow" panose="020B0606020202030204" pitchFamily="34" charset="0"/>
              </a:defRPr>
            </a:lvl3pPr>
            <a:lvl4pPr marL="1600200" indent="-228600">
              <a:spcBef>
                <a:spcPct val="20000"/>
              </a:spcBef>
              <a:buClr>
                <a:srgbClr val="000099"/>
              </a:buClr>
              <a:buChar char="–"/>
              <a:defRPr sz="3200">
                <a:solidFill>
                  <a:schemeClr val="tx1"/>
                </a:solidFill>
                <a:latin typeface="Arial Narrow" panose="020B0606020202030204" pitchFamily="34" charset="0"/>
              </a:defRPr>
            </a:lvl4pPr>
            <a:lvl5pPr marL="2057400" indent="-228600">
              <a:spcBef>
                <a:spcPct val="20000"/>
              </a:spcBef>
              <a:buClr>
                <a:srgbClr val="000099"/>
              </a:buClr>
              <a:buChar char="»"/>
              <a:defRPr sz="3200">
                <a:solidFill>
                  <a:schemeClr val="tx1"/>
                </a:solidFill>
                <a:latin typeface="Arial Narrow" panose="020B0606020202030204" pitchFamily="34" charset="0"/>
              </a:defRPr>
            </a:lvl5pPr>
            <a:lvl6pPr marL="25146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6pPr>
            <a:lvl7pPr marL="29718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7pPr>
            <a:lvl8pPr marL="34290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8pPr>
            <a:lvl9pPr marL="38862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9pPr>
          </a:lstStyle>
          <a:p>
            <a:pPr>
              <a:spcBef>
                <a:spcPct val="0"/>
              </a:spcBef>
              <a:buClrTx/>
              <a:buFontTx/>
              <a:buNone/>
            </a:pPr>
            <a:endParaRPr lang="en-US" altLang="en-US" sz="2400" dirty="0">
              <a:latin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extBox 1">
            <a:extLst>
              <a:ext uri="{FF2B5EF4-FFF2-40B4-BE49-F238E27FC236}">
                <a16:creationId xmlns="" xmlns:a16="http://schemas.microsoft.com/office/drawing/2014/main" id="{BF3986F8-C8B4-450B-8053-97531C5B7C16}"/>
              </a:ext>
            </a:extLst>
          </p:cNvPr>
          <p:cNvSpPr txBox="1">
            <a:spLocks noChangeArrowheads="1"/>
          </p:cNvSpPr>
          <p:nvPr/>
        </p:nvSpPr>
        <p:spPr bwMode="auto">
          <a:xfrm>
            <a:off x="2700338" y="2349500"/>
            <a:ext cx="56165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0099"/>
              </a:buClr>
              <a:buChar char="•"/>
              <a:defRPr sz="3600">
                <a:solidFill>
                  <a:schemeClr val="tx1"/>
                </a:solidFill>
                <a:latin typeface="Arial Narrow" panose="020B0606020202030204" pitchFamily="34" charset="0"/>
              </a:defRPr>
            </a:lvl1pPr>
            <a:lvl2pPr marL="742950" indent="-285750">
              <a:spcBef>
                <a:spcPct val="20000"/>
              </a:spcBef>
              <a:buClr>
                <a:srgbClr val="000099"/>
              </a:buClr>
              <a:buFont typeface="CommonBullets"/>
              <a:buChar char="&gt;"/>
              <a:defRPr sz="3200">
                <a:solidFill>
                  <a:schemeClr val="tx1"/>
                </a:solidFill>
                <a:latin typeface="Arial Narrow" panose="020B0606020202030204" pitchFamily="34" charset="0"/>
              </a:defRPr>
            </a:lvl2pPr>
            <a:lvl3pPr marL="1143000" indent="-228600">
              <a:spcBef>
                <a:spcPct val="20000"/>
              </a:spcBef>
              <a:buClr>
                <a:srgbClr val="000099"/>
              </a:buClr>
              <a:buChar char="•"/>
              <a:defRPr sz="3200">
                <a:solidFill>
                  <a:schemeClr val="tx1"/>
                </a:solidFill>
                <a:latin typeface="Arial Narrow" panose="020B0606020202030204" pitchFamily="34" charset="0"/>
              </a:defRPr>
            </a:lvl3pPr>
            <a:lvl4pPr marL="1600200" indent="-228600">
              <a:spcBef>
                <a:spcPct val="20000"/>
              </a:spcBef>
              <a:buClr>
                <a:srgbClr val="000099"/>
              </a:buClr>
              <a:buChar char="–"/>
              <a:defRPr sz="3200">
                <a:solidFill>
                  <a:schemeClr val="tx1"/>
                </a:solidFill>
                <a:latin typeface="Arial Narrow" panose="020B0606020202030204" pitchFamily="34" charset="0"/>
              </a:defRPr>
            </a:lvl4pPr>
            <a:lvl5pPr marL="2057400" indent="-228600">
              <a:spcBef>
                <a:spcPct val="20000"/>
              </a:spcBef>
              <a:buClr>
                <a:srgbClr val="000099"/>
              </a:buClr>
              <a:buChar char="»"/>
              <a:defRPr sz="3200">
                <a:solidFill>
                  <a:schemeClr val="tx1"/>
                </a:solidFill>
                <a:latin typeface="Arial Narrow" panose="020B0606020202030204" pitchFamily="34" charset="0"/>
              </a:defRPr>
            </a:lvl5pPr>
            <a:lvl6pPr marL="25146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6pPr>
            <a:lvl7pPr marL="29718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7pPr>
            <a:lvl8pPr marL="34290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8pPr>
            <a:lvl9pPr marL="38862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9pPr>
          </a:lstStyle>
          <a:p>
            <a:pPr algn="ctr">
              <a:buClr>
                <a:srgbClr val="003399"/>
              </a:buClr>
              <a:buSzPct val="125000"/>
              <a:buFontTx/>
              <a:buNone/>
            </a:pPr>
            <a:r>
              <a:rPr lang="en-GB" altLang="en-US" sz="4000" dirty="0">
                <a:latin typeface="Calibri" panose="020F0502020204030204" pitchFamily="34" charset="0"/>
                <a:ea typeface="Microsoft YaHei UI" panose="020B0503020204020204" pitchFamily="34" charset="-122"/>
                <a:cs typeface="Calibri" panose="020F0502020204030204" pitchFamily="34" charset="0"/>
              </a:rPr>
              <a:t>Voting</a:t>
            </a:r>
          </a:p>
        </p:txBody>
      </p:sp>
      <p:sp>
        <p:nvSpPr>
          <p:cNvPr id="65539" name="Rectangle 2">
            <a:extLst>
              <a:ext uri="{FF2B5EF4-FFF2-40B4-BE49-F238E27FC236}">
                <a16:creationId xmlns="" xmlns:a16="http://schemas.microsoft.com/office/drawing/2014/main" id="{E898B087-1DD3-47CD-B673-6335DC39D827}"/>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Tree>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a:extLst>
              <a:ext uri="{FF2B5EF4-FFF2-40B4-BE49-F238E27FC236}">
                <a16:creationId xmlns="" xmlns:a16="http://schemas.microsoft.com/office/drawing/2014/main" id="{068C81DE-2394-46BB-87FB-CC14CF100ED3}"/>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p>
        </p:txBody>
      </p:sp>
      <p:sp>
        <p:nvSpPr>
          <p:cNvPr id="66563" name="Rectangle 3">
            <a:extLst>
              <a:ext uri="{FF2B5EF4-FFF2-40B4-BE49-F238E27FC236}">
                <a16:creationId xmlns="" xmlns:a16="http://schemas.microsoft.com/office/drawing/2014/main" id="{317119E7-F96D-4A37-9809-E2B8DC049449}"/>
              </a:ext>
            </a:extLst>
          </p:cNvPr>
          <p:cNvSpPr>
            <a:spLocks noGrp="1" noChangeArrowheads="1"/>
          </p:cNvSpPr>
          <p:nvPr>
            <p:ph type="body" idx="1"/>
          </p:nvPr>
        </p:nvSpPr>
        <p:spPr>
          <a:xfrm>
            <a:off x="2268538" y="1871663"/>
            <a:ext cx="6591300" cy="1368425"/>
          </a:xfrm>
        </p:spPr>
        <p:txBody>
          <a:bodyPr/>
          <a:lstStyle/>
          <a:p>
            <a:pPr marL="0" indent="0" algn="ctr">
              <a:buFontTx/>
              <a:buNone/>
            </a:pPr>
            <a:r>
              <a:rPr lang="en-GB" altLang="en-US" sz="4000" b="1" dirty="0">
                <a:latin typeface="Calibri" panose="020F0502020204030204" pitchFamily="34" charset="0"/>
                <a:cs typeface="Calibri" panose="020F0502020204030204" pitchFamily="34" charset="0"/>
              </a:rPr>
              <a:t>Website updates:</a:t>
            </a:r>
          </a:p>
        </p:txBody>
      </p:sp>
      <p:sp>
        <p:nvSpPr>
          <p:cNvPr id="66564" name="Rectangle 1">
            <a:extLst>
              <a:ext uri="{FF2B5EF4-FFF2-40B4-BE49-F238E27FC236}">
                <a16:creationId xmlns="" xmlns:a16="http://schemas.microsoft.com/office/drawing/2014/main" id="{B842204E-E71A-4EFE-BAA9-484DACB55025}"/>
              </a:ext>
            </a:extLst>
          </p:cNvPr>
          <p:cNvSpPr>
            <a:spLocks noChangeArrowheads="1"/>
          </p:cNvSpPr>
          <p:nvPr/>
        </p:nvSpPr>
        <p:spPr bwMode="auto">
          <a:xfrm>
            <a:off x="4262438" y="3141663"/>
            <a:ext cx="45720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0099"/>
              </a:buClr>
              <a:buChar char="•"/>
              <a:defRPr sz="3600">
                <a:solidFill>
                  <a:schemeClr val="tx1"/>
                </a:solidFill>
                <a:latin typeface="Arial Narrow" panose="020B0606020202030204" pitchFamily="34" charset="0"/>
              </a:defRPr>
            </a:lvl1pPr>
            <a:lvl2pPr marL="742950" indent="-285750">
              <a:spcBef>
                <a:spcPct val="20000"/>
              </a:spcBef>
              <a:buClr>
                <a:srgbClr val="000099"/>
              </a:buClr>
              <a:buFont typeface="CommonBullets"/>
              <a:buChar char="&gt;"/>
              <a:defRPr sz="3200">
                <a:solidFill>
                  <a:schemeClr val="tx1"/>
                </a:solidFill>
                <a:latin typeface="Arial Narrow" panose="020B0606020202030204" pitchFamily="34" charset="0"/>
              </a:defRPr>
            </a:lvl2pPr>
            <a:lvl3pPr marL="1143000" indent="-228600">
              <a:spcBef>
                <a:spcPct val="20000"/>
              </a:spcBef>
              <a:buClr>
                <a:srgbClr val="000099"/>
              </a:buClr>
              <a:buChar char="•"/>
              <a:defRPr sz="3200">
                <a:solidFill>
                  <a:schemeClr val="tx1"/>
                </a:solidFill>
                <a:latin typeface="Arial Narrow" panose="020B0606020202030204" pitchFamily="34" charset="0"/>
              </a:defRPr>
            </a:lvl3pPr>
            <a:lvl4pPr marL="1600200" indent="-228600">
              <a:spcBef>
                <a:spcPct val="20000"/>
              </a:spcBef>
              <a:buClr>
                <a:srgbClr val="000099"/>
              </a:buClr>
              <a:buChar char="–"/>
              <a:defRPr sz="3200">
                <a:solidFill>
                  <a:schemeClr val="tx1"/>
                </a:solidFill>
                <a:latin typeface="Arial Narrow" panose="020B0606020202030204" pitchFamily="34" charset="0"/>
              </a:defRPr>
            </a:lvl4pPr>
            <a:lvl5pPr marL="2057400" indent="-228600">
              <a:spcBef>
                <a:spcPct val="20000"/>
              </a:spcBef>
              <a:buClr>
                <a:srgbClr val="000099"/>
              </a:buClr>
              <a:buChar char="»"/>
              <a:defRPr sz="3200">
                <a:solidFill>
                  <a:schemeClr val="tx1"/>
                </a:solidFill>
                <a:latin typeface="Arial Narrow" panose="020B0606020202030204" pitchFamily="34" charset="0"/>
              </a:defRPr>
            </a:lvl5pPr>
            <a:lvl6pPr marL="25146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6pPr>
            <a:lvl7pPr marL="29718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7pPr>
            <a:lvl8pPr marL="34290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8pPr>
            <a:lvl9pPr marL="38862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9pPr>
          </a:lstStyle>
          <a:p>
            <a:pPr>
              <a:spcBef>
                <a:spcPct val="0"/>
              </a:spcBef>
              <a:buClrTx/>
              <a:buFontTx/>
              <a:buNone/>
            </a:pPr>
            <a:r>
              <a:rPr lang="en-GB" altLang="en-US" sz="2400" dirty="0">
                <a:latin typeface="Calibri" panose="020F0502020204030204" pitchFamily="34" charset="0"/>
                <a:cs typeface="Calibri" panose="020F0502020204030204" pitchFamily="34" charset="0"/>
              </a:rPr>
              <a:t>New Training videos</a:t>
            </a:r>
          </a:p>
          <a:p>
            <a:pPr>
              <a:spcBef>
                <a:spcPct val="0"/>
              </a:spcBef>
              <a:buClrTx/>
              <a:buFontTx/>
              <a:buNone/>
            </a:pPr>
            <a:r>
              <a:rPr lang="en-GB" altLang="en-US" sz="2400" dirty="0">
                <a:latin typeface="Calibri" panose="020F0502020204030204" pitchFamily="34" charset="0"/>
                <a:cs typeface="Calibri" panose="020F0502020204030204" pitchFamily="34" charset="0"/>
              </a:rPr>
              <a:t>Reports</a:t>
            </a:r>
          </a:p>
        </p:txBody>
      </p:sp>
    </p:spTree>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 xmlns:a16="http://schemas.microsoft.com/office/drawing/2014/main" id="{03E12CC3-9695-40C9-82FD-64B2B2C91EDB}"/>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p>
        </p:txBody>
      </p:sp>
      <p:sp>
        <p:nvSpPr>
          <p:cNvPr id="67587" name="Rectangle 3">
            <a:extLst>
              <a:ext uri="{FF2B5EF4-FFF2-40B4-BE49-F238E27FC236}">
                <a16:creationId xmlns="" xmlns:a16="http://schemas.microsoft.com/office/drawing/2014/main" id="{C9F0E29E-55BA-444C-99B1-21759610C4E6}"/>
              </a:ext>
            </a:extLst>
          </p:cNvPr>
          <p:cNvSpPr>
            <a:spLocks noGrp="1" noChangeArrowheads="1"/>
          </p:cNvSpPr>
          <p:nvPr>
            <p:ph type="body" idx="1"/>
          </p:nvPr>
        </p:nvSpPr>
        <p:spPr>
          <a:xfrm>
            <a:off x="3851275" y="2852738"/>
            <a:ext cx="6442075" cy="1368425"/>
          </a:xfrm>
        </p:spPr>
        <p:txBody>
          <a:bodyPr/>
          <a:lstStyle/>
          <a:p>
            <a:pPr marL="0" indent="0">
              <a:buFontTx/>
              <a:buNone/>
            </a:pPr>
            <a:r>
              <a:rPr lang="en-GB" altLang="en-US" sz="4000" b="1" dirty="0">
                <a:latin typeface="Calibri" panose="020F0502020204030204" pitchFamily="34" charset="0"/>
                <a:cs typeface="Calibri" panose="020F0502020204030204" pitchFamily="34" charset="0"/>
              </a:rPr>
              <a:t>Thank you</a:t>
            </a:r>
            <a:endParaRPr lang="en-GB" altLang="en-US" sz="4000" dirty="0">
              <a:latin typeface="Calibri" panose="020F0502020204030204" pitchFamily="34" charset="0"/>
              <a:cs typeface="Calibri" panose="020F0502020204030204" pitchFamily="34" charset="0"/>
            </a:endParaRPr>
          </a:p>
        </p:txBody>
      </p:sp>
      <p:sp>
        <p:nvSpPr>
          <p:cNvPr id="67588" name="TextBox 1">
            <a:extLst>
              <a:ext uri="{FF2B5EF4-FFF2-40B4-BE49-F238E27FC236}">
                <a16:creationId xmlns="" xmlns:a16="http://schemas.microsoft.com/office/drawing/2014/main" id="{F3E3BF9B-783E-4C91-A67E-AAA9ED19349A}"/>
              </a:ext>
            </a:extLst>
          </p:cNvPr>
          <p:cNvSpPr txBox="1">
            <a:spLocks noChangeArrowheads="1"/>
          </p:cNvSpPr>
          <p:nvPr/>
        </p:nvSpPr>
        <p:spPr bwMode="auto">
          <a:xfrm>
            <a:off x="2771775" y="4076700"/>
            <a:ext cx="50149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en-GB" altLang="en-US" dirty="0"/>
              <a:t>Paul, Jo, Wil, Kari, Chris and Kim</a:t>
            </a: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Box 1">
            <a:extLst>
              <a:ext uri="{FF2B5EF4-FFF2-40B4-BE49-F238E27FC236}">
                <a16:creationId xmlns="" xmlns:a16="http://schemas.microsoft.com/office/drawing/2014/main" id="{5B4A8157-A8E9-423D-B0C4-E6A9D52300E6}"/>
              </a:ext>
            </a:extLst>
          </p:cNvPr>
          <p:cNvSpPr txBox="1">
            <a:spLocks noChangeArrowheads="1"/>
          </p:cNvSpPr>
          <p:nvPr/>
        </p:nvSpPr>
        <p:spPr bwMode="auto">
          <a:xfrm>
            <a:off x="2987675" y="754063"/>
            <a:ext cx="56165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0099"/>
              </a:buClr>
              <a:buChar char="•"/>
              <a:defRPr sz="3600">
                <a:solidFill>
                  <a:schemeClr val="tx1"/>
                </a:solidFill>
                <a:latin typeface="Arial Narrow" panose="020B0606020202030204" pitchFamily="34" charset="0"/>
              </a:defRPr>
            </a:lvl1pPr>
            <a:lvl2pPr marL="742950" indent="-285750">
              <a:spcBef>
                <a:spcPct val="20000"/>
              </a:spcBef>
              <a:buClr>
                <a:srgbClr val="000099"/>
              </a:buClr>
              <a:buFont typeface="CommonBullets"/>
              <a:buChar char="&gt;"/>
              <a:defRPr sz="3200">
                <a:solidFill>
                  <a:schemeClr val="tx1"/>
                </a:solidFill>
                <a:latin typeface="Arial Narrow" panose="020B0606020202030204" pitchFamily="34" charset="0"/>
              </a:defRPr>
            </a:lvl2pPr>
            <a:lvl3pPr marL="1143000" indent="-228600">
              <a:spcBef>
                <a:spcPct val="20000"/>
              </a:spcBef>
              <a:buClr>
                <a:srgbClr val="000099"/>
              </a:buClr>
              <a:buChar char="•"/>
              <a:defRPr sz="3200">
                <a:solidFill>
                  <a:schemeClr val="tx1"/>
                </a:solidFill>
                <a:latin typeface="Arial Narrow" panose="020B0606020202030204" pitchFamily="34" charset="0"/>
              </a:defRPr>
            </a:lvl3pPr>
            <a:lvl4pPr marL="1600200" indent="-228600">
              <a:spcBef>
                <a:spcPct val="20000"/>
              </a:spcBef>
              <a:buClr>
                <a:srgbClr val="000099"/>
              </a:buClr>
              <a:buChar char="–"/>
              <a:defRPr sz="3200">
                <a:solidFill>
                  <a:schemeClr val="tx1"/>
                </a:solidFill>
                <a:latin typeface="Arial Narrow" panose="020B0606020202030204" pitchFamily="34" charset="0"/>
              </a:defRPr>
            </a:lvl4pPr>
            <a:lvl5pPr marL="2057400" indent="-228600">
              <a:spcBef>
                <a:spcPct val="20000"/>
              </a:spcBef>
              <a:buClr>
                <a:srgbClr val="000099"/>
              </a:buClr>
              <a:buChar char="»"/>
              <a:defRPr sz="3200">
                <a:solidFill>
                  <a:schemeClr val="tx1"/>
                </a:solidFill>
                <a:latin typeface="Arial Narrow" panose="020B0606020202030204" pitchFamily="34" charset="0"/>
              </a:defRPr>
            </a:lvl5pPr>
            <a:lvl6pPr marL="25146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6pPr>
            <a:lvl7pPr marL="29718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7pPr>
            <a:lvl8pPr marL="34290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8pPr>
            <a:lvl9pPr marL="38862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9pPr>
          </a:lstStyle>
          <a:p>
            <a:pPr algn="ctr">
              <a:buClr>
                <a:srgbClr val="003399"/>
              </a:buClr>
              <a:buSzPct val="125000"/>
              <a:buFontTx/>
              <a:buNone/>
            </a:pPr>
            <a:endParaRPr lang="en-GB" altLang="en-US" dirty="0">
              <a:latin typeface="Calibri" panose="020F0502020204030204" pitchFamily="34" charset="0"/>
              <a:ea typeface="Microsoft YaHei UI" panose="020B0503020204020204" pitchFamily="34" charset="-122"/>
              <a:cs typeface="Calibri" panose="020F0502020204030204" pitchFamily="34" charset="0"/>
            </a:endParaRPr>
          </a:p>
          <a:p>
            <a:pPr algn="ctr">
              <a:buClr>
                <a:srgbClr val="003399"/>
              </a:buClr>
              <a:buSzPct val="125000"/>
              <a:buFontTx/>
              <a:buNone/>
            </a:pPr>
            <a:endParaRPr lang="en-GB" altLang="en-US" dirty="0">
              <a:latin typeface="Comic Sans MS" panose="030F0702030302020204" pitchFamily="66" charset="0"/>
              <a:ea typeface="Microsoft YaHei UI" panose="020B0503020204020204" pitchFamily="34" charset="-122"/>
              <a:cs typeface="Calibri" panose="020F0502020204030204" pitchFamily="34" charset="0"/>
            </a:endParaRPr>
          </a:p>
        </p:txBody>
      </p:sp>
      <p:sp>
        <p:nvSpPr>
          <p:cNvPr id="11267" name="Rectangle 2">
            <a:extLst>
              <a:ext uri="{FF2B5EF4-FFF2-40B4-BE49-F238E27FC236}">
                <a16:creationId xmlns="" xmlns:a16="http://schemas.microsoft.com/office/drawing/2014/main" id="{74ABD806-1289-4E37-AE81-5C37E946A6CA}"/>
              </a:ext>
            </a:extLst>
          </p:cNvPr>
          <p:cNvSpPr>
            <a:spLocks noGrp="1" noChangeArrowheads="1"/>
          </p:cNvSpPr>
          <p:nvPr>
            <p:ph type="title"/>
          </p:nvPr>
        </p:nvSpPr>
        <p:spPr>
          <a:xfrm>
            <a:off x="2895600" y="5967413"/>
            <a:ext cx="6248400" cy="990600"/>
          </a:xfrm>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11268" name="Rectangle 2">
            <a:extLst>
              <a:ext uri="{FF2B5EF4-FFF2-40B4-BE49-F238E27FC236}">
                <a16:creationId xmlns="" xmlns:a16="http://schemas.microsoft.com/office/drawing/2014/main" id="{4C7157C0-0639-4763-9495-F601A5302151}"/>
              </a:ext>
            </a:extLst>
          </p:cNvPr>
          <p:cNvSpPr>
            <a:spLocks noChangeArrowheads="1"/>
          </p:cNvSpPr>
          <p:nvPr/>
        </p:nvSpPr>
        <p:spPr bwMode="auto">
          <a:xfrm>
            <a:off x="2600325" y="722313"/>
            <a:ext cx="6391275" cy="1938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rgbClr val="000099"/>
              </a:buClr>
              <a:buChar char="•"/>
              <a:defRPr sz="3600">
                <a:solidFill>
                  <a:schemeClr val="tx1"/>
                </a:solidFill>
                <a:latin typeface="Arial Narrow" panose="020B0606020202030204" pitchFamily="34" charset="0"/>
              </a:defRPr>
            </a:lvl1pPr>
            <a:lvl2pPr marL="742950" indent="-285750">
              <a:spcBef>
                <a:spcPct val="20000"/>
              </a:spcBef>
              <a:buClr>
                <a:srgbClr val="000099"/>
              </a:buClr>
              <a:buFont typeface="CommonBullets"/>
              <a:buChar char="&gt;"/>
              <a:defRPr sz="3200">
                <a:solidFill>
                  <a:schemeClr val="tx1"/>
                </a:solidFill>
                <a:latin typeface="Arial Narrow" panose="020B0606020202030204" pitchFamily="34" charset="0"/>
              </a:defRPr>
            </a:lvl2pPr>
            <a:lvl3pPr marL="1143000" indent="-228600">
              <a:spcBef>
                <a:spcPct val="20000"/>
              </a:spcBef>
              <a:buClr>
                <a:srgbClr val="000099"/>
              </a:buClr>
              <a:buChar char="•"/>
              <a:defRPr sz="3200">
                <a:solidFill>
                  <a:schemeClr val="tx1"/>
                </a:solidFill>
                <a:latin typeface="Arial Narrow" panose="020B0606020202030204" pitchFamily="34" charset="0"/>
              </a:defRPr>
            </a:lvl3pPr>
            <a:lvl4pPr marL="1600200" indent="-228600">
              <a:spcBef>
                <a:spcPct val="20000"/>
              </a:spcBef>
              <a:buClr>
                <a:srgbClr val="000099"/>
              </a:buClr>
              <a:buChar char="–"/>
              <a:defRPr sz="3200">
                <a:solidFill>
                  <a:schemeClr val="tx1"/>
                </a:solidFill>
                <a:latin typeface="Arial Narrow" panose="020B0606020202030204" pitchFamily="34" charset="0"/>
              </a:defRPr>
            </a:lvl4pPr>
            <a:lvl5pPr marL="2057400" indent="-228600">
              <a:spcBef>
                <a:spcPct val="20000"/>
              </a:spcBef>
              <a:buClr>
                <a:srgbClr val="000099"/>
              </a:buClr>
              <a:buChar char="»"/>
              <a:defRPr sz="3200">
                <a:solidFill>
                  <a:schemeClr val="tx1"/>
                </a:solidFill>
                <a:latin typeface="Arial Narrow" panose="020B0606020202030204" pitchFamily="34" charset="0"/>
              </a:defRPr>
            </a:lvl5pPr>
            <a:lvl6pPr marL="25146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6pPr>
            <a:lvl7pPr marL="29718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7pPr>
            <a:lvl8pPr marL="34290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8pPr>
            <a:lvl9pPr marL="38862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9pPr>
          </a:lstStyle>
          <a:p>
            <a:pPr>
              <a:spcBef>
                <a:spcPct val="0"/>
              </a:spcBef>
              <a:buClrTx/>
              <a:buFontTx/>
              <a:buNone/>
            </a:pPr>
            <a:r>
              <a:rPr lang="en-GB" altLang="en-US" sz="1600" u="sng" dirty="0">
                <a:solidFill>
                  <a:srgbClr val="000000"/>
                </a:solidFill>
                <a:latin typeface="Calibri" panose="020F0502020204030204" pitchFamily="34" charset="0"/>
                <a:cs typeface="Calibri" panose="020F0502020204030204" pitchFamily="34" charset="0"/>
              </a:rPr>
              <a:t>Allow customisation of 'Curriculum Area' name </a:t>
            </a:r>
          </a:p>
          <a:p>
            <a:pPr>
              <a:spcBef>
                <a:spcPct val="0"/>
              </a:spcBef>
              <a:buClrTx/>
              <a:buFontTx/>
              <a:buNone/>
            </a:pPr>
            <a:endParaRPr lang="en-GB" altLang="en-US" sz="1600" dirty="0">
              <a:latin typeface="Calibri" panose="020F0502020204030204" pitchFamily="34" charset="0"/>
              <a:cs typeface="Calibri" panose="020F0502020204030204" pitchFamily="34" charset="0"/>
            </a:endParaRPr>
          </a:p>
          <a:p>
            <a:pPr>
              <a:spcBef>
                <a:spcPct val="0"/>
              </a:spcBef>
              <a:buClrTx/>
              <a:buFontTx/>
              <a:buNone/>
            </a:pPr>
            <a:r>
              <a:rPr lang="en-GB" altLang="en-US" sz="1600" dirty="0">
                <a:solidFill>
                  <a:srgbClr val="000000"/>
                </a:solidFill>
                <a:latin typeface="Calibri" panose="020F0502020204030204" pitchFamily="34" charset="0"/>
                <a:cs typeface="Calibri" panose="020F0502020204030204" pitchFamily="34" charset="0"/>
              </a:rPr>
              <a:t>We have added an option for the “Curriculum area” field to be re-named for your organisation.  If you would like this field to be called anything other than Curriculum area, please contact SkillWise to make the change for you. The example below shows where the field is now called “Cohort”</a:t>
            </a:r>
            <a:endParaRPr lang="en-GB" altLang="en-US" sz="1600" dirty="0">
              <a:latin typeface="Calibri" panose="020F0502020204030204" pitchFamily="34" charset="0"/>
              <a:cs typeface="Calibri" panose="020F0502020204030204" pitchFamily="34" charset="0"/>
            </a:endParaRPr>
          </a:p>
          <a:p>
            <a:pPr>
              <a:spcBef>
                <a:spcPct val="0"/>
              </a:spcBef>
              <a:buClrTx/>
              <a:buFontTx/>
              <a:buNone/>
            </a:pPr>
            <a:endParaRPr lang="en-GB" altLang="en-US" sz="2400" dirty="0">
              <a:latin typeface="Arial" panose="020B0604020202020204" pitchFamily="34" charset="0"/>
            </a:endParaRPr>
          </a:p>
        </p:txBody>
      </p:sp>
      <p:pic>
        <p:nvPicPr>
          <p:cNvPr id="11269" name="Picture 3">
            <a:extLst>
              <a:ext uri="{FF2B5EF4-FFF2-40B4-BE49-F238E27FC236}">
                <a16:creationId xmlns="" xmlns:a16="http://schemas.microsoft.com/office/drawing/2014/main" id="{88B4F3AD-F209-4155-8B8F-42842A9B99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2200" b="20985"/>
          <a:stretch>
            <a:fillRect/>
          </a:stretch>
        </p:blipFill>
        <p:spPr bwMode="auto">
          <a:xfrm>
            <a:off x="2600325" y="2368550"/>
            <a:ext cx="5599113" cy="325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0" name="Rectangle 3">
            <a:extLst>
              <a:ext uri="{FF2B5EF4-FFF2-40B4-BE49-F238E27FC236}">
                <a16:creationId xmlns="" xmlns:a16="http://schemas.microsoft.com/office/drawing/2014/main" id="{99240D29-7B93-420D-923A-DDCA0BCA4973}"/>
              </a:ext>
            </a:extLst>
          </p:cNvPr>
          <p:cNvSpPr>
            <a:spLocks noChangeArrowheads="1"/>
          </p:cNvSpPr>
          <p:nvPr/>
        </p:nvSpPr>
        <p:spPr bwMode="auto">
          <a:xfrm>
            <a:off x="2708275" y="5694363"/>
            <a:ext cx="6173788" cy="585787"/>
          </a:xfrm>
          <a:prstGeom prst="rect">
            <a:avLst/>
          </a:prstGeom>
          <a:solidFill>
            <a:srgbClr val="FFFFD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rgbClr val="000099"/>
              </a:buClr>
              <a:buChar char="•"/>
              <a:defRPr sz="3600">
                <a:solidFill>
                  <a:schemeClr val="tx1"/>
                </a:solidFill>
                <a:latin typeface="Arial Narrow" panose="020B0606020202030204" pitchFamily="34" charset="0"/>
              </a:defRPr>
            </a:lvl1pPr>
            <a:lvl2pPr marL="742950" indent="-285750">
              <a:spcBef>
                <a:spcPct val="20000"/>
              </a:spcBef>
              <a:buClr>
                <a:srgbClr val="000099"/>
              </a:buClr>
              <a:buFont typeface="CommonBullets"/>
              <a:buChar char="&gt;"/>
              <a:defRPr sz="3200">
                <a:solidFill>
                  <a:schemeClr val="tx1"/>
                </a:solidFill>
                <a:latin typeface="Arial Narrow" panose="020B0606020202030204" pitchFamily="34" charset="0"/>
              </a:defRPr>
            </a:lvl2pPr>
            <a:lvl3pPr marL="1143000" indent="-228600">
              <a:spcBef>
                <a:spcPct val="20000"/>
              </a:spcBef>
              <a:buClr>
                <a:srgbClr val="000099"/>
              </a:buClr>
              <a:buChar char="•"/>
              <a:defRPr sz="3200">
                <a:solidFill>
                  <a:schemeClr val="tx1"/>
                </a:solidFill>
                <a:latin typeface="Arial Narrow" panose="020B0606020202030204" pitchFamily="34" charset="0"/>
              </a:defRPr>
            </a:lvl3pPr>
            <a:lvl4pPr marL="1600200" indent="-228600">
              <a:spcBef>
                <a:spcPct val="20000"/>
              </a:spcBef>
              <a:buClr>
                <a:srgbClr val="000099"/>
              </a:buClr>
              <a:buChar char="–"/>
              <a:defRPr sz="3200">
                <a:solidFill>
                  <a:schemeClr val="tx1"/>
                </a:solidFill>
                <a:latin typeface="Arial Narrow" panose="020B0606020202030204" pitchFamily="34" charset="0"/>
              </a:defRPr>
            </a:lvl4pPr>
            <a:lvl5pPr marL="2057400" indent="-228600">
              <a:spcBef>
                <a:spcPct val="20000"/>
              </a:spcBef>
              <a:buClr>
                <a:srgbClr val="000099"/>
              </a:buClr>
              <a:buChar char="»"/>
              <a:defRPr sz="3200">
                <a:solidFill>
                  <a:schemeClr val="tx1"/>
                </a:solidFill>
                <a:latin typeface="Arial Narrow" panose="020B0606020202030204" pitchFamily="34" charset="0"/>
              </a:defRPr>
            </a:lvl5pPr>
            <a:lvl6pPr marL="25146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6pPr>
            <a:lvl7pPr marL="29718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7pPr>
            <a:lvl8pPr marL="34290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8pPr>
            <a:lvl9pPr marL="38862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9pPr>
          </a:lstStyle>
          <a:p>
            <a:pPr>
              <a:spcBef>
                <a:spcPct val="0"/>
              </a:spcBef>
              <a:buClrTx/>
              <a:buFontTx/>
              <a:buNone/>
            </a:pPr>
            <a:r>
              <a:rPr lang="en-GB" altLang="en-US" sz="1600" dirty="0">
                <a:solidFill>
                  <a:srgbClr val="000000"/>
                </a:solidFill>
                <a:latin typeface="Calibri" panose="020F0502020204030204" pitchFamily="34" charset="0"/>
                <a:cs typeface="Calibri" panose="020F0502020204030204" pitchFamily="34" charset="0"/>
              </a:rPr>
              <a:t>This improves clarity and flexibility of the system in respect to filtering data, especially in reports. </a:t>
            </a:r>
            <a:endParaRPr lang="en-GB" altLang="en-US" sz="1600" dirty="0">
              <a:latin typeface="Arial" panose="020B0604020202020204" pitchFamily="34" charset="0"/>
            </a:endParaRPr>
          </a:p>
        </p:txBody>
      </p:sp>
      <p:sp>
        <p:nvSpPr>
          <p:cNvPr id="11271" name="Rectangle 6">
            <a:extLst>
              <a:ext uri="{FF2B5EF4-FFF2-40B4-BE49-F238E27FC236}">
                <a16:creationId xmlns="" xmlns:a16="http://schemas.microsoft.com/office/drawing/2014/main" id="{734D9757-F7FE-4F10-935F-6B4BB207815E}"/>
              </a:ext>
            </a:extLst>
          </p:cNvPr>
          <p:cNvSpPr>
            <a:spLocks noChangeArrowheads="1"/>
          </p:cNvSpPr>
          <p:nvPr/>
        </p:nvSpPr>
        <p:spPr bwMode="auto">
          <a:xfrm>
            <a:off x="3276600" y="3997325"/>
            <a:ext cx="358775" cy="439738"/>
          </a:xfrm>
          <a:prstGeom prst="rect">
            <a:avLst/>
          </a:prstGeom>
          <a:noFill/>
          <a:ln w="3810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algn="ctr">
              <a:spcBef>
                <a:spcPct val="20000"/>
              </a:spcBef>
              <a:buClr>
                <a:srgbClr val="003399"/>
              </a:buClr>
              <a:buSzPct val="125000"/>
              <a:buFontTx/>
              <a:buChar char="•"/>
            </a:pPr>
            <a:endParaRPr lang="en-US" altLang="en-US" dirty="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 xmlns:a16="http://schemas.microsoft.com/office/drawing/2014/main" id="{6B0E15C1-23CB-493B-82B6-FA751F948C95}"/>
              </a:ext>
            </a:extLst>
          </p:cNvPr>
          <p:cNvSpPr>
            <a:spLocks noGrp="1" noChangeArrowheads="1"/>
          </p:cNvSpPr>
          <p:nvPr>
            <p:ph type="title"/>
          </p:nvPr>
        </p:nvSpPr>
        <p:spPr>
          <a:xfrm>
            <a:off x="2927350" y="5845175"/>
            <a:ext cx="6248400" cy="990600"/>
          </a:xfrm>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12291" name="Rectangle 3">
            <a:extLst>
              <a:ext uri="{FF2B5EF4-FFF2-40B4-BE49-F238E27FC236}">
                <a16:creationId xmlns="" xmlns:a16="http://schemas.microsoft.com/office/drawing/2014/main" id="{789EC372-681C-4244-A692-E81ED512AFCA}"/>
              </a:ext>
            </a:extLst>
          </p:cNvPr>
          <p:cNvSpPr>
            <a:spLocks noGrp="1" noChangeArrowheads="1"/>
          </p:cNvSpPr>
          <p:nvPr>
            <p:ph type="body" idx="1"/>
          </p:nvPr>
        </p:nvSpPr>
        <p:spPr>
          <a:xfrm>
            <a:off x="2895600" y="981075"/>
            <a:ext cx="5943600" cy="4114800"/>
          </a:xfrm>
        </p:spPr>
        <p:txBody>
          <a:bodyPr/>
          <a:lstStyle/>
          <a:p>
            <a:pPr marL="0" indent="0">
              <a:buFontTx/>
              <a:buNone/>
            </a:pPr>
            <a:r>
              <a:rPr lang="en-GB" altLang="en-US" sz="1600" dirty="0"/>
              <a:t/>
            </a:r>
            <a:br>
              <a:rPr lang="en-GB" altLang="en-US" sz="1600" dirty="0"/>
            </a:br>
            <a:endParaRPr lang="en-GB" altLang="en-US" sz="1600" dirty="0"/>
          </a:p>
        </p:txBody>
      </p:sp>
      <p:sp>
        <p:nvSpPr>
          <p:cNvPr id="12292" name="Rectangle 3">
            <a:extLst>
              <a:ext uri="{FF2B5EF4-FFF2-40B4-BE49-F238E27FC236}">
                <a16:creationId xmlns="" xmlns:a16="http://schemas.microsoft.com/office/drawing/2014/main" id="{FF8FD5A4-F9C2-47EA-B0F1-E7953246C0DD}"/>
              </a:ext>
            </a:extLst>
          </p:cNvPr>
          <p:cNvSpPr>
            <a:spLocks noChangeArrowheads="1"/>
          </p:cNvSpPr>
          <p:nvPr/>
        </p:nvSpPr>
        <p:spPr bwMode="auto">
          <a:xfrm>
            <a:off x="0" y="29337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lvl1pPr>
              <a:spcBef>
                <a:spcPct val="20000"/>
              </a:spcBef>
              <a:buClr>
                <a:srgbClr val="000099"/>
              </a:buClr>
              <a:buChar char="•"/>
              <a:defRPr sz="3600">
                <a:solidFill>
                  <a:schemeClr val="tx1"/>
                </a:solidFill>
                <a:latin typeface="Arial Narrow" panose="020B0606020202030204" pitchFamily="34" charset="0"/>
              </a:defRPr>
            </a:lvl1pPr>
            <a:lvl2pPr marL="742950" indent="-285750">
              <a:spcBef>
                <a:spcPct val="20000"/>
              </a:spcBef>
              <a:buClr>
                <a:srgbClr val="000099"/>
              </a:buClr>
              <a:buFont typeface="CommonBullets"/>
              <a:buChar char="&gt;"/>
              <a:defRPr sz="3200">
                <a:solidFill>
                  <a:schemeClr val="tx1"/>
                </a:solidFill>
                <a:latin typeface="Arial Narrow" panose="020B0606020202030204" pitchFamily="34" charset="0"/>
              </a:defRPr>
            </a:lvl2pPr>
            <a:lvl3pPr marL="1143000" indent="-228600">
              <a:spcBef>
                <a:spcPct val="20000"/>
              </a:spcBef>
              <a:buClr>
                <a:srgbClr val="000099"/>
              </a:buClr>
              <a:buChar char="•"/>
              <a:defRPr sz="3200">
                <a:solidFill>
                  <a:schemeClr val="tx1"/>
                </a:solidFill>
                <a:latin typeface="Arial Narrow" panose="020B0606020202030204" pitchFamily="34" charset="0"/>
              </a:defRPr>
            </a:lvl3pPr>
            <a:lvl4pPr marL="1600200" indent="-228600">
              <a:spcBef>
                <a:spcPct val="20000"/>
              </a:spcBef>
              <a:buClr>
                <a:srgbClr val="000099"/>
              </a:buClr>
              <a:buChar char="–"/>
              <a:defRPr sz="3200">
                <a:solidFill>
                  <a:schemeClr val="tx1"/>
                </a:solidFill>
                <a:latin typeface="Arial Narrow" panose="020B0606020202030204" pitchFamily="34" charset="0"/>
              </a:defRPr>
            </a:lvl4pPr>
            <a:lvl5pPr marL="2057400" indent="-228600">
              <a:spcBef>
                <a:spcPct val="20000"/>
              </a:spcBef>
              <a:buClr>
                <a:srgbClr val="000099"/>
              </a:buClr>
              <a:buChar char="»"/>
              <a:defRPr sz="3200">
                <a:solidFill>
                  <a:schemeClr val="tx1"/>
                </a:solidFill>
                <a:latin typeface="Arial Narrow" panose="020B0606020202030204" pitchFamily="34" charset="0"/>
              </a:defRPr>
            </a:lvl5pPr>
            <a:lvl6pPr marL="25146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6pPr>
            <a:lvl7pPr marL="29718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7pPr>
            <a:lvl8pPr marL="34290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8pPr>
            <a:lvl9pPr marL="38862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9pPr>
          </a:lstStyle>
          <a:p>
            <a:pPr algn="ctr">
              <a:buClr>
                <a:srgbClr val="003399"/>
              </a:buClr>
              <a:buSzPct val="125000"/>
            </a:pPr>
            <a:endParaRPr lang="en-US" altLang="en-US" sz="2400" dirty="0">
              <a:latin typeface="Arial" panose="020B0604020202020204" pitchFamily="34" charset="0"/>
            </a:endParaRPr>
          </a:p>
        </p:txBody>
      </p:sp>
      <p:sp>
        <p:nvSpPr>
          <p:cNvPr id="12293" name="Rectangle 7">
            <a:extLst>
              <a:ext uri="{FF2B5EF4-FFF2-40B4-BE49-F238E27FC236}">
                <a16:creationId xmlns="" xmlns:a16="http://schemas.microsoft.com/office/drawing/2014/main" id="{450B6956-3A80-46B9-B0D8-4D3AC72AA4DF}"/>
              </a:ext>
            </a:extLst>
          </p:cNvPr>
          <p:cNvSpPr>
            <a:spLocks noChangeArrowheads="1"/>
          </p:cNvSpPr>
          <p:nvPr/>
        </p:nvSpPr>
        <p:spPr bwMode="auto">
          <a:xfrm>
            <a:off x="0" y="5029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lvl1pPr>
              <a:spcBef>
                <a:spcPct val="20000"/>
              </a:spcBef>
              <a:buClr>
                <a:srgbClr val="000099"/>
              </a:buClr>
              <a:buChar char="•"/>
              <a:defRPr sz="3600">
                <a:solidFill>
                  <a:schemeClr val="tx1"/>
                </a:solidFill>
                <a:latin typeface="Arial Narrow" panose="020B0606020202030204" pitchFamily="34" charset="0"/>
              </a:defRPr>
            </a:lvl1pPr>
            <a:lvl2pPr marL="742950" indent="-285750">
              <a:spcBef>
                <a:spcPct val="20000"/>
              </a:spcBef>
              <a:buClr>
                <a:srgbClr val="000099"/>
              </a:buClr>
              <a:buFont typeface="CommonBullets"/>
              <a:buChar char="&gt;"/>
              <a:defRPr sz="3200">
                <a:solidFill>
                  <a:schemeClr val="tx1"/>
                </a:solidFill>
                <a:latin typeface="Arial Narrow" panose="020B0606020202030204" pitchFamily="34" charset="0"/>
              </a:defRPr>
            </a:lvl2pPr>
            <a:lvl3pPr marL="1143000" indent="-228600">
              <a:spcBef>
                <a:spcPct val="20000"/>
              </a:spcBef>
              <a:buClr>
                <a:srgbClr val="000099"/>
              </a:buClr>
              <a:buChar char="•"/>
              <a:defRPr sz="3200">
                <a:solidFill>
                  <a:schemeClr val="tx1"/>
                </a:solidFill>
                <a:latin typeface="Arial Narrow" panose="020B0606020202030204" pitchFamily="34" charset="0"/>
              </a:defRPr>
            </a:lvl3pPr>
            <a:lvl4pPr marL="1600200" indent="-228600">
              <a:spcBef>
                <a:spcPct val="20000"/>
              </a:spcBef>
              <a:buClr>
                <a:srgbClr val="000099"/>
              </a:buClr>
              <a:buChar char="–"/>
              <a:defRPr sz="3200">
                <a:solidFill>
                  <a:schemeClr val="tx1"/>
                </a:solidFill>
                <a:latin typeface="Arial Narrow" panose="020B0606020202030204" pitchFamily="34" charset="0"/>
              </a:defRPr>
            </a:lvl4pPr>
            <a:lvl5pPr marL="2057400" indent="-228600">
              <a:spcBef>
                <a:spcPct val="20000"/>
              </a:spcBef>
              <a:buClr>
                <a:srgbClr val="000099"/>
              </a:buClr>
              <a:buChar char="»"/>
              <a:defRPr sz="3200">
                <a:solidFill>
                  <a:schemeClr val="tx1"/>
                </a:solidFill>
                <a:latin typeface="Arial Narrow" panose="020B0606020202030204" pitchFamily="34" charset="0"/>
              </a:defRPr>
            </a:lvl5pPr>
            <a:lvl6pPr marL="25146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6pPr>
            <a:lvl7pPr marL="29718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7pPr>
            <a:lvl8pPr marL="34290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8pPr>
            <a:lvl9pPr marL="38862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9pPr>
          </a:lstStyle>
          <a:p>
            <a:pPr>
              <a:spcBef>
                <a:spcPct val="0"/>
              </a:spcBef>
              <a:buClrTx/>
              <a:buFontTx/>
              <a:buNone/>
            </a:pPr>
            <a:endParaRPr lang="en-US" altLang="en-US" sz="2400" dirty="0">
              <a:latin typeface="Arial" panose="020B0604020202020204" pitchFamily="34" charset="0"/>
            </a:endParaRPr>
          </a:p>
        </p:txBody>
      </p:sp>
      <p:sp>
        <p:nvSpPr>
          <p:cNvPr id="12294" name="Rectangle 13">
            <a:extLst>
              <a:ext uri="{FF2B5EF4-FFF2-40B4-BE49-F238E27FC236}">
                <a16:creationId xmlns="" xmlns:a16="http://schemas.microsoft.com/office/drawing/2014/main" id="{9F556434-CDD9-4C06-9B68-5E238C56E214}"/>
              </a:ext>
            </a:extLst>
          </p:cNvPr>
          <p:cNvSpPr>
            <a:spLocks noChangeArrowheads="1"/>
          </p:cNvSpPr>
          <p:nvPr/>
        </p:nvSpPr>
        <p:spPr bwMode="auto">
          <a:xfrm>
            <a:off x="0" y="3600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rgbClr val="000099"/>
              </a:buClr>
              <a:buChar char="•"/>
              <a:defRPr sz="3600">
                <a:solidFill>
                  <a:schemeClr val="tx1"/>
                </a:solidFill>
                <a:latin typeface="Arial Narrow" panose="020B0606020202030204" pitchFamily="34" charset="0"/>
              </a:defRPr>
            </a:lvl1pPr>
            <a:lvl2pPr marL="742950" indent="-285750">
              <a:spcBef>
                <a:spcPct val="20000"/>
              </a:spcBef>
              <a:buClr>
                <a:srgbClr val="000099"/>
              </a:buClr>
              <a:buFont typeface="CommonBullets"/>
              <a:buChar char="&gt;"/>
              <a:defRPr sz="3200">
                <a:solidFill>
                  <a:schemeClr val="tx1"/>
                </a:solidFill>
                <a:latin typeface="Arial Narrow" panose="020B0606020202030204" pitchFamily="34" charset="0"/>
              </a:defRPr>
            </a:lvl2pPr>
            <a:lvl3pPr marL="1143000" indent="-228600">
              <a:spcBef>
                <a:spcPct val="20000"/>
              </a:spcBef>
              <a:buClr>
                <a:srgbClr val="000099"/>
              </a:buClr>
              <a:buChar char="•"/>
              <a:defRPr sz="3200">
                <a:solidFill>
                  <a:schemeClr val="tx1"/>
                </a:solidFill>
                <a:latin typeface="Arial Narrow" panose="020B0606020202030204" pitchFamily="34" charset="0"/>
              </a:defRPr>
            </a:lvl3pPr>
            <a:lvl4pPr marL="1600200" indent="-228600">
              <a:spcBef>
                <a:spcPct val="20000"/>
              </a:spcBef>
              <a:buClr>
                <a:srgbClr val="000099"/>
              </a:buClr>
              <a:buChar char="–"/>
              <a:defRPr sz="3200">
                <a:solidFill>
                  <a:schemeClr val="tx1"/>
                </a:solidFill>
                <a:latin typeface="Arial Narrow" panose="020B0606020202030204" pitchFamily="34" charset="0"/>
              </a:defRPr>
            </a:lvl4pPr>
            <a:lvl5pPr marL="2057400" indent="-228600">
              <a:spcBef>
                <a:spcPct val="20000"/>
              </a:spcBef>
              <a:buClr>
                <a:srgbClr val="000099"/>
              </a:buClr>
              <a:buChar char="»"/>
              <a:defRPr sz="3200">
                <a:solidFill>
                  <a:schemeClr val="tx1"/>
                </a:solidFill>
                <a:latin typeface="Arial Narrow" panose="020B0606020202030204" pitchFamily="34" charset="0"/>
              </a:defRPr>
            </a:lvl5pPr>
            <a:lvl6pPr marL="25146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6pPr>
            <a:lvl7pPr marL="29718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7pPr>
            <a:lvl8pPr marL="34290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8pPr>
            <a:lvl9pPr marL="38862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9pPr>
          </a:lstStyle>
          <a:p>
            <a:pPr>
              <a:spcBef>
                <a:spcPct val="0"/>
              </a:spcBef>
              <a:buClrTx/>
              <a:buFontTx/>
              <a:buNone/>
            </a:pPr>
            <a:endParaRPr lang="en-US" altLang="en-US" sz="2400" dirty="0">
              <a:latin typeface="Arial" panose="020B0604020202020204" pitchFamily="34" charset="0"/>
            </a:endParaRPr>
          </a:p>
        </p:txBody>
      </p:sp>
      <p:pic>
        <p:nvPicPr>
          <p:cNvPr id="12295" name="Picture 27">
            <a:extLst>
              <a:ext uri="{FF2B5EF4-FFF2-40B4-BE49-F238E27FC236}">
                <a16:creationId xmlns="" xmlns:a16="http://schemas.microsoft.com/office/drawing/2014/main" id="{A55EBEFD-4D18-4216-98B5-A44D6070BE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8613" y="2679700"/>
            <a:ext cx="2305050" cy="183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6" name="Picture 28">
            <a:extLst>
              <a:ext uri="{FF2B5EF4-FFF2-40B4-BE49-F238E27FC236}">
                <a16:creationId xmlns="" xmlns:a16="http://schemas.microsoft.com/office/drawing/2014/main" id="{638B7DEA-4C53-4843-9FB0-512B716C0C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0338" y="4624388"/>
            <a:ext cx="5181600" cy="158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7" name="Rectangle 11">
            <a:extLst>
              <a:ext uri="{FF2B5EF4-FFF2-40B4-BE49-F238E27FC236}">
                <a16:creationId xmlns="" xmlns:a16="http://schemas.microsoft.com/office/drawing/2014/main" id="{D16307C8-9D17-44D3-904C-93A715EA32B2}"/>
              </a:ext>
            </a:extLst>
          </p:cNvPr>
          <p:cNvSpPr>
            <a:spLocks noChangeArrowheads="1"/>
          </p:cNvSpPr>
          <p:nvPr/>
        </p:nvSpPr>
        <p:spPr bwMode="auto">
          <a:xfrm>
            <a:off x="2619375" y="860425"/>
            <a:ext cx="6129338" cy="218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rgbClr val="000099"/>
              </a:buClr>
              <a:buChar char="•"/>
              <a:defRPr sz="3600">
                <a:solidFill>
                  <a:schemeClr val="tx1"/>
                </a:solidFill>
                <a:latin typeface="Arial Narrow" panose="020B0606020202030204" pitchFamily="34" charset="0"/>
              </a:defRPr>
            </a:lvl1pPr>
            <a:lvl2pPr marL="742950" indent="-285750">
              <a:spcBef>
                <a:spcPct val="20000"/>
              </a:spcBef>
              <a:buClr>
                <a:srgbClr val="000099"/>
              </a:buClr>
              <a:buFont typeface="CommonBullets"/>
              <a:buChar char="&gt;"/>
              <a:defRPr sz="3200">
                <a:solidFill>
                  <a:schemeClr val="tx1"/>
                </a:solidFill>
                <a:latin typeface="Arial Narrow" panose="020B0606020202030204" pitchFamily="34" charset="0"/>
              </a:defRPr>
            </a:lvl2pPr>
            <a:lvl3pPr marL="1143000" indent="-228600">
              <a:spcBef>
                <a:spcPct val="20000"/>
              </a:spcBef>
              <a:buClr>
                <a:srgbClr val="000099"/>
              </a:buClr>
              <a:buChar char="•"/>
              <a:defRPr sz="3200">
                <a:solidFill>
                  <a:schemeClr val="tx1"/>
                </a:solidFill>
                <a:latin typeface="Arial Narrow" panose="020B0606020202030204" pitchFamily="34" charset="0"/>
              </a:defRPr>
            </a:lvl3pPr>
            <a:lvl4pPr marL="1600200" indent="-228600">
              <a:spcBef>
                <a:spcPct val="20000"/>
              </a:spcBef>
              <a:buClr>
                <a:srgbClr val="000099"/>
              </a:buClr>
              <a:buChar char="–"/>
              <a:defRPr sz="3200">
                <a:solidFill>
                  <a:schemeClr val="tx1"/>
                </a:solidFill>
                <a:latin typeface="Arial Narrow" panose="020B0606020202030204" pitchFamily="34" charset="0"/>
              </a:defRPr>
            </a:lvl4pPr>
            <a:lvl5pPr marL="2057400" indent="-228600">
              <a:spcBef>
                <a:spcPct val="20000"/>
              </a:spcBef>
              <a:buClr>
                <a:srgbClr val="000099"/>
              </a:buClr>
              <a:buChar char="»"/>
              <a:defRPr sz="3200">
                <a:solidFill>
                  <a:schemeClr val="tx1"/>
                </a:solidFill>
                <a:latin typeface="Arial Narrow" panose="020B0606020202030204" pitchFamily="34" charset="0"/>
              </a:defRPr>
            </a:lvl5pPr>
            <a:lvl6pPr marL="25146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6pPr>
            <a:lvl7pPr marL="29718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7pPr>
            <a:lvl8pPr marL="34290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8pPr>
            <a:lvl9pPr marL="38862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9pPr>
          </a:lstStyle>
          <a:p>
            <a:pPr>
              <a:spcBef>
                <a:spcPct val="0"/>
              </a:spcBef>
              <a:buClrTx/>
              <a:buFontTx/>
              <a:buNone/>
            </a:pPr>
            <a:r>
              <a:rPr lang="en-GB" altLang="en-US" sz="1600" u="sng" dirty="0">
                <a:solidFill>
                  <a:srgbClr val="000000"/>
                </a:solidFill>
                <a:latin typeface="Calibri" panose="020F0502020204030204" pitchFamily="34" charset="0"/>
                <a:cs typeface="Calibri" panose="020F0502020204030204" pitchFamily="34" charset="0"/>
              </a:rPr>
              <a:t>New Dashboard report - Evidence logged in last x days</a:t>
            </a:r>
          </a:p>
          <a:p>
            <a:pPr>
              <a:spcBef>
                <a:spcPct val="0"/>
              </a:spcBef>
              <a:buClrTx/>
              <a:buFontTx/>
              <a:buNone/>
            </a:pPr>
            <a:endParaRPr lang="en-GB" altLang="en-US" sz="1600" dirty="0">
              <a:latin typeface="Calibri" panose="020F0502020204030204" pitchFamily="34" charset="0"/>
              <a:cs typeface="Calibri" panose="020F0502020204030204" pitchFamily="34" charset="0"/>
            </a:endParaRPr>
          </a:p>
          <a:p>
            <a:pPr>
              <a:spcBef>
                <a:spcPct val="0"/>
              </a:spcBef>
              <a:buClrTx/>
              <a:buFontTx/>
              <a:buNone/>
            </a:pPr>
            <a:r>
              <a:rPr lang="en-GB" altLang="en-US" sz="1600" dirty="0">
                <a:solidFill>
                  <a:srgbClr val="000000"/>
                </a:solidFill>
                <a:latin typeface="Calibri" panose="020F0502020204030204" pitchFamily="34" charset="0"/>
                <a:cs typeface="Calibri" panose="020F0502020204030204" pitchFamily="34" charset="0"/>
              </a:rPr>
              <a:t>For the Assessor, we have added a new Dashboard graph showing when evidence was last logged for a learner.  Some learners don't log their own evidence, so this data includes all evidence logged whether it is by the Learner, Trainee Assessor or Qualified Assessor.  Normal settings are available using the cog icon to set the date range.</a:t>
            </a:r>
            <a:endParaRPr lang="en-GB" altLang="en-US" sz="1600" dirty="0">
              <a:latin typeface="Calibri" panose="020F0502020204030204" pitchFamily="34" charset="0"/>
              <a:cs typeface="Calibri" panose="020F0502020204030204" pitchFamily="34" charset="0"/>
            </a:endParaRPr>
          </a:p>
          <a:p>
            <a:pPr>
              <a:spcBef>
                <a:spcPct val="0"/>
              </a:spcBef>
              <a:buClrTx/>
              <a:buFontTx/>
              <a:buNone/>
            </a:pPr>
            <a:endParaRPr lang="en-GB" altLang="en-US" sz="2400" dirty="0">
              <a:latin typeface="Arial" panose="020B0604020202020204" pitchFamily="34" charset="0"/>
            </a:endParaRPr>
          </a:p>
        </p:txBody>
      </p:sp>
      <p:sp>
        <p:nvSpPr>
          <p:cNvPr id="12298" name="Rectangle 12">
            <a:extLst>
              <a:ext uri="{FF2B5EF4-FFF2-40B4-BE49-F238E27FC236}">
                <a16:creationId xmlns="" xmlns:a16="http://schemas.microsoft.com/office/drawing/2014/main" id="{BAFB225D-381D-498B-BF4E-4BEC787AB9DF}"/>
              </a:ext>
            </a:extLst>
          </p:cNvPr>
          <p:cNvSpPr>
            <a:spLocks noChangeArrowheads="1"/>
          </p:cNvSpPr>
          <p:nvPr/>
        </p:nvSpPr>
        <p:spPr bwMode="auto">
          <a:xfrm>
            <a:off x="0" y="22955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rgbClr val="000099"/>
              </a:buClr>
              <a:buChar char="•"/>
              <a:defRPr sz="3600">
                <a:solidFill>
                  <a:schemeClr val="tx1"/>
                </a:solidFill>
                <a:latin typeface="Arial Narrow" panose="020B0606020202030204" pitchFamily="34" charset="0"/>
              </a:defRPr>
            </a:lvl1pPr>
            <a:lvl2pPr marL="742950" indent="-285750">
              <a:spcBef>
                <a:spcPct val="20000"/>
              </a:spcBef>
              <a:buClr>
                <a:srgbClr val="000099"/>
              </a:buClr>
              <a:buFont typeface="CommonBullets"/>
              <a:buChar char="&gt;"/>
              <a:defRPr sz="3200">
                <a:solidFill>
                  <a:schemeClr val="tx1"/>
                </a:solidFill>
                <a:latin typeface="Arial Narrow" panose="020B0606020202030204" pitchFamily="34" charset="0"/>
              </a:defRPr>
            </a:lvl2pPr>
            <a:lvl3pPr marL="1143000" indent="-228600">
              <a:spcBef>
                <a:spcPct val="20000"/>
              </a:spcBef>
              <a:buClr>
                <a:srgbClr val="000099"/>
              </a:buClr>
              <a:buChar char="•"/>
              <a:defRPr sz="3200">
                <a:solidFill>
                  <a:schemeClr val="tx1"/>
                </a:solidFill>
                <a:latin typeface="Arial Narrow" panose="020B0606020202030204" pitchFamily="34" charset="0"/>
              </a:defRPr>
            </a:lvl3pPr>
            <a:lvl4pPr marL="1600200" indent="-228600">
              <a:spcBef>
                <a:spcPct val="20000"/>
              </a:spcBef>
              <a:buClr>
                <a:srgbClr val="000099"/>
              </a:buClr>
              <a:buChar char="–"/>
              <a:defRPr sz="3200">
                <a:solidFill>
                  <a:schemeClr val="tx1"/>
                </a:solidFill>
                <a:latin typeface="Arial Narrow" panose="020B0606020202030204" pitchFamily="34" charset="0"/>
              </a:defRPr>
            </a:lvl4pPr>
            <a:lvl5pPr marL="2057400" indent="-228600">
              <a:spcBef>
                <a:spcPct val="20000"/>
              </a:spcBef>
              <a:buClr>
                <a:srgbClr val="000099"/>
              </a:buClr>
              <a:buChar char="»"/>
              <a:defRPr sz="3200">
                <a:solidFill>
                  <a:schemeClr val="tx1"/>
                </a:solidFill>
                <a:latin typeface="Arial Narrow" panose="020B0606020202030204" pitchFamily="34" charset="0"/>
              </a:defRPr>
            </a:lvl5pPr>
            <a:lvl6pPr marL="25146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6pPr>
            <a:lvl7pPr marL="29718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7pPr>
            <a:lvl8pPr marL="34290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8pPr>
            <a:lvl9pPr marL="38862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9pPr>
          </a:lstStyle>
          <a:p>
            <a:pPr>
              <a:spcBef>
                <a:spcPct val="0"/>
              </a:spcBef>
              <a:buClrTx/>
              <a:buFontTx/>
              <a:buNone/>
            </a:pPr>
            <a:endParaRPr lang="en-US" altLang="en-US" sz="2400" dirty="0">
              <a:latin typeface="Arial" panose="020B0604020202020204" pitchFamily="34" charset="0"/>
            </a:endParaRPr>
          </a:p>
        </p:txBody>
      </p:sp>
      <p:sp>
        <p:nvSpPr>
          <p:cNvPr id="12299" name="Rectangle 13">
            <a:extLst>
              <a:ext uri="{FF2B5EF4-FFF2-40B4-BE49-F238E27FC236}">
                <a16:creationId xmlns="" xmlns:a16="http://schemas.microsoft.com/office/drawing/2014/main" id="{9B5152BD-549B-4795-94BD-948A514E1438}"/>
              </a:ext>
            </a:extLst>
          </p:cNvPr>
          <p:cNvSpPr>
            <a:spLocks noChangeArrowheads="1"/>
          </p:cNvSpPr>
          <p:nvPr/>
        </p:nvSpPr>
        <p:spPr bwMode="auto">
          <a:xfrm>
            <a:off x="0" y="38766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rgbClr val="000099"/>
              </a:buClr>
              <a:buChar char="•"/>
              <a:defRPr sz="3600">
                <a:solidFill>
                  <a:schemeClr val="tx1"/>
                </a:solidFill>
                <a:latin typeface="Arial Narrow" panose="020B0606020202030204" pitchFamily="34" charset="0"/>
              </a:defRPr>
            </a:lvl1pPr>
            <a:lvl2pPr marL="742950" indent="-285750">
              <a:spcBef>
                <a:spcPct val="20000"/>
              </a:spcBef>
              <a:buClr>
                <a:srgbClr val="000099"/>
              </a:buClr>
              <a:buFont typeface="CommonBullets"/>
              <a:buChar char="&gt;"/>
              <a:defRPr sz="3200">
                <a:solidFill>
                  <a:schemeClr val="tx1"/>
                </a:solidFill>
                <a:latin typeface="Arial Narrow" panose="020B0606020202030204" pitchFamily="34" charset="0"/>
              </a:defRPr>
            </a:lvl2pPr>
            <a:lvl3pPr marL="1143000" indent="-228600">
              <a:spcBef>
                <a:spcPct val="20000"/>
              </a:spcBef>
              <a:buClr>
                <a:srgbClr val="000099"/>
              </a:buClr>
              <a:buChar char="•"/>
              <a:defRPr sz="3200">
                <a:solidFill>
                  <a:schemeClr val="tx1"/>
                </a:solidFill>
                <a:latin typeface="Arial Narrow" panose="020B0606020202030204" pitchFamily="34" charset="0"/>
              </a:defRPr>
            </a:lvl3pPr>
            <a:lvl4pPr marL="1600200" indent="-228600">
              <a:spcBef>
                <a:spcPct val="20000"/>
              </a:spcBef>
              <a:buClr>
                <a:srgbClr val="000099"/>
              </a:buClr>
              <a:buChar char="–"/>
              <a:defRPr sz="3200">
                <a:solidFill>
                  <a:schemeClr val="tx1"/>
                </a:solidFill>
                <a:latin typeface="Arial Narrow" panose="020B0606020202030204" pitchFamily="34" charset="0"/>
              </a:defRPr>
            </a:lvl4pPr>
            <a:lvl5pPr marL="2057400" indent="-228600">
              <a:spcBef>
                <a:spcPct val="20000"/>
              </a:spcBef>
              <a:buClr>
                <a:srgbClr val="000099"/>
              </a:buClr>
              <a:buChar char="»"/>
              <a:defRPr sz="3200">
                <a:solidFill>
                  <a:schemeClr val="tx1"/>
                </a:solidFill>
                <a:latin typeface="Arial Narrow" panose="020B0606020202030204" pitchFamily="34" charset="0"/>
              </a:defRPr>
            </a:lvl5pPr>
            <a:lvl6pPr marL="25146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6pPr>
            <a:lvl7pPr marL="29718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7pPr>
            <a:lvl8pPr marL="34290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8pPr>
            <a:lvl9pPr marL="38862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9pPr>
          </a:lstStyle>
          <a:p>
            <a:pPr>
              <a:spcBef>
                <a:spcPct val="0"/>
              </a:spcBef>
              <a:buClrTx/>
              <a:buFontTx/>
              <a:buNone/>
            </a:pPr>
            <a:endParaRPr lang="en-US" altLang="en-US" sz="2400" dirty="0">
              <a:latin typeface="Arial" panose="020B0604020202020204" pitchFamily="34" charset="0"/>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Default Design">
  <a:themeElements>
    <a:clrScheme name="">
      <a:dk1>
        <a:srgbClr val="000000"/>
      </a:dk1>
      <a:lt1>
        <a:srgbClr val="FFFFFF"/>
      </a:lt1>
      <a:dk2>
        <a:srgbClr val="000099"/>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Black"/>
        <a:ea typeface=""/>
        <a:cs typeface=""/>
      </a:majorFont>
      <a:minorFont>
        <a:latin typeface="Arial Narrow"/>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2075" tIns="46038" rIns="92075" bIns="46038" numCol="1" anchor="t" anchorCtr="0" compatLnSpc="1">
        <a:prstTxWarp prst="textNoShape">
          <a:avLst/>
        </a:prstTxWarp>
      </a:bodyPr>
      <a:lstStyle>
        <a:defPPr marL="0" marR="0" indent="0" algn="ctr" defTabSz="914400" rtl="0" eaLnBrk="0" fontAlgn="base" latinLnBrk="0" hangingPunct="0">
          <a:lnSpc>
            <a:spcPct val="100000"/>
          </a:lnSpc>
          <a:spcBef>
            <a:spcPct val="20000"/>
          </a:spcBef>
          <a:spcAft>
            <a:spcPct val="0"/>
          </a:spcAft>
          <a:buClr>
            <a:srgbClr val="003399"/>
          </a:buClr>
          <a:buSzPct val="125000"/>
          <a:buFontTx/>
          <a:buChar char="•"/>
          <a:tabLst/>
          <a:defRPr kumimoji="0" lang="en-GB" altLang="en-US" sz="2400" b="1"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2075" tIns="46038" rIns="92075" bIns="46038" numCol="1" anchor="t" anchorCtr="0" compatLnSpc="1">
        <a:prstTxWarp prst="textNoShape">
          <a:avLst/>
        </a:prstTxWarp>
      </a:bodyPr>
      <a:lstStyle>
        <a:defPPr marL="0" marR="0" indent="0" algn="ctr" defTabSz="914400" rtl="0" eaLnBrk="0" fontAlgn="base" latinLnBrk="0" hangingPunct="0">
          <a:lnSpc>
            <a:spcPct val="100000"/>
          </a:lnSpc>
          <a:spcBef>
            <a:spcPct val="20000"/>
          </a:spcBef>
          <a:spcAft>
            <a:spcPct val="0"/>
          </a:spcAft>
          <a:buClr>
            <a:srgbClr val="003399"/>
          </a:buClr>
          <a:buSzPct val="125000"/>
          <a:buFontTx/>
          <a:buChar char="•"/>
          <a:tabLst/>
          <a:defRPr kumimoji="0" lang="en-GB" altLang="en-US" sz="2400" b="1"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21976</TotalTime>
  <Words>4403</Words>
  <Application>Microsoft Office PowerPoint</Application>
  <PresentationFormat>On-screen Show (4:3)</PresentationFormat>
  <Paragraphs>447</Paragraphs>
  <Slides>72</Slides>
  <Notes>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72</vt:i4>
      </vt:variant>
    </vt:vector>
  </HeadingPairs>
  <TitlesOfParts>
    <vt:vector size="82" baseType="lpstr">
      <vt:lpstr>Microsoft YaHei UI</vt:lpstr>
      <vt:lpstr>Arial</vt:lpstr>
      <vt:lpstr>Arial Black</vt:lpstr>
      <vt:lpstr>Arial Narrow</vt:lpstr>
      <vt:lpstr>Calibri</vt:lpstr>
      <vt:lpstr>Comic Sans MS</vt:lpstr>
      <vt:lpstr>CommonBullets</vt:lpstr>
      <vt:lpstr>Consolas</vt:lpstr>
      <vt:lpstr>Times New Roman</vt:lpstr>
      <vt:lpstr>Default Design</vt:lpstr>
      <vt:lpstr>PowerPoint Presentation</vt:lpstr>
      <vt:lpstr>PowerPoint Presentation</vt:lpstr>
      <vt:lpstr>VQManager  </vt:lpstr>
      <vt:lpstr>VQManager  </vt:lpstr>
      <vt:lpstr>VQManager  </vt:lpstr>
      <vt:lpstr>VQManager  </vt:lpstr>
      <vt:lpstr>VQManager  </vt:lpstr>
      <vt:lpstr>VQManager  </vt:lpstr>
      <vt:lpstr>VQManager  </vt:lpstr>
      <vt:lpstr>VQManager  </vt:lpstr>
      <vt:lpstr>VQManager  </vt:lpstr>
      <vt:lpstr>VQManager  </vt:lpstr>
      <vt:lpstr>VQManager  </vt:lpstr>
      <vt:lpstr>VQManager  </vt:lpstr>
      <vt:lpstr>VQManager  </vt:lpstr>
      <vt:lpstr>VQManager  </vt:lpstr>
      <vt:lpstr>VQManager  </vt:lpstr>
      <vt:lpstr>VQManager  </vt:lpstr>
      <vt:lpstr>VQManager  </vt:lpstr>
      <vt:lpstr>VQManager  </vt:lpstr>
      <vt:lpstr>VQManager  </vt:lpstr>
      <vt:lpstr>VQManager  </vt:lpstr>
      <vt:lpstr>VQManager  </vt:lpstr>
      <vt:lpstr>VQManager  </vt:lpstr>
      <vt:lpstr>VQManager  </vt:lpstr>
      <vt:lpstr>VQManager  </vt:lpstr>
      <vt:lpstr>VQManager  </vt:lpstr>
      <vt:lpstr>VQManager  </vt:lpstr>
      <vt:lpstr>VQManager  </vt:lpstr>
      <vt:lpstr>VQManager  </vt:lpstr>
      <vt:lpstr>VQManager  </vt:lpstr>
      <vt:lpstr>VQManager  </vt:lpstr>
      <vt:lpstr>VQManager  </vt:lpstr>
      <vt:lpstr>VQManager  </vt:lpstr>
      <vt:lpstr>VQManager  </vt:lpstr>
      <vt:lpstr>VQManager  </vt:lpstr>
      <vt:lpstr>VQManager  </vt:lpstr>
      <vt:lpstr>VQManager  </vt:lpstr>
      <vt:lpstr>VQManager  </vt:lpstr>
      <vt:lpstr>VQManager  </vt:lpstr>
      <vt:lpstr>VQManager  </vt:lpstr>
      <vt:lpstr>VQManager  </vt:lpstr>
      <vt:lpstr>VQManager  </vt:lpstr>
      <vt:lpstr>VQManager  </vt:lpstr>
      <vt:lpstr>VQManager  </vt:lpstr>
      <vt:lpstr>VQManager  </vt:lpstr>
      <vt:lpstr>VQManager</vt:lpstr>
      <vt:lpstr>VQManager  </vt:lpstr>
      <vt:lpstr>  VQManager  </vt:lpstr>
      <vt:lpstr>  VQManager  </vt:lpstr>
      <vt:lpstr>  VQManager  </vt:lpstr>
      <vt:lpstr>  VQManager  </vt:lpstr>
      <vt:lpstr>  VQManager  </vt:lpstr>
      <vt:lpstr>  VQManager  </vt:lpstr>
      <vt:lpstr>PowerPoint Presentation</vt:lpstr>
      <vt:lpstr>  VQManager  </vt:lpstr>
      <vt:lpstr>  VQManager  </vt:lpstr>
      <vt:lpstr>VQManager  </vt:lpstr>
      <vt:lpstr>VQManager  </vt:lpstr>
      <vt:lpstr>SkillWise</vt:lpstr>
      <vt:lpstr>SkillWise</vt:lpstr>
      <vt:lpstr>SkillWise</vt:lpstr>
      <vt:lpstr>SkillWise</vt:lpstr>
      <vt:lpstr>SkillWise</vt:lpstr>
      <vt:lpstr>SkillWise</vt:lpstr>
      <vt:lpstr>SkillWise</vt:lpstr>
      <vt:lpstr>SkillWise</vt:lpstr>
      <vt:lpstr>SkillWise</vt:lpstr>
      <vt:lpstr>VQManager  </vt:lpstr>
      <vt:lpstr>VQManager  </vt:lpstr>
      <vt:lpstr>VQManager</vt:lpstr>
      <vt:lpstr>VQManager</vt:lpstr>
    </vt:vector>
  </TitlesOfParts>
  <Company>Learning Dimension cc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Wayne Soutter</dc:creator>
  <cp:lastModifiedBy>Paul Greenhalgh</cp:lastModifiedBy>
  <cp:revision>409</cp:revision>
  <dcterms:created xsi:type="dcterms:W3CDTF">2000-12-07T15:45:22Z</dcterms:created>
  <dcterms:modified xsi:type="dcterms:W3CDTF">2018-12-05T17:10:08Z</dcterms:modified>
</cp:coreProperties>
</file>